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1" r:id="rId3"/>
    <p:sldId id="260" r:id="rId4"/>
    <p:sldId id="262" r:id="rId5"/>
    <p:sldId id="263" r:id="rId6"/>
    <p:sldId id="257" r:id="rId7"/>
    <p:sldId id="264" r:id="rId8"/>
    <p:sldId id="265" r:id="rId9"/>
    <p:sldId id="256" r:id="rId10"/>
  </p:sldIdLst>
  <p:sldSz cx="12192000" cy="6858000"/>
  <p:notesSz cx="6858000" cy="9144000"/>
  <p:embeddedFontLst>
    <p:embeddedFont>
      <p:font typeface="Adobe Garamond Pro Bold" panose="02020702060506020403" pitchFamily="18" charset="0"/>
      <p:bold r:id="rId11"/>
      <p:boldItalic r:id="rId12"/>
    </p:embeddedFont>
    <p:embeddedFont>
      <p:font typeface="Amatemora" panose="020B0604020202020204" charset="0"/>
      <p:regular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Amatic SC" panose="020B0604020202020204" charset="0"/>
      <p:regular r:id="rId16"/>
    </p:embeddedFont>
    <p:embeddedFont>
      <p:font typeface="MV Boli" panose="02000500030200090000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EC958-BA17-4C8E-BDC1-7571039FD738}">
          <p14:sldIdLst>
            <p14:sldId id="258"/>
            <p14:sldId id="261"/>
            <p14:sldId id="260"/>
          </p14:sldIdLst>
        </p14:section>
        <p14:section name="Untitled Section" id="{DC227701-3E88-4D80-885E-07FCE147F045}">
          <p14:sldIdLst>
            <p14:sldId id="262"/>
            <p14:sldId id="263"/>
            <p14:sldId id="257"/>
            <p14:sldId id="264"/>
            <p14:sldId id="265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9779"/>
    <a:srgbClr val="D0B79B"/>
    <a:srgbClr val="A4705B"/>
    <a:srgbClr val="FFBE95"/>
    <a:srgbClr val="DCC7AC"/>
    <a:srgbClr val="FED7AC"/>
    <a:srgbClr val="CD915D"/>
    <a:srgbClr val="E3B19A"/>
    <a:srgbClr val="FFD2B7"/>
    <a:srgbClr val="EC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2308B7-4354-4DC4-9A31-4101EFD2D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4C557CE-246F-452F-9D8A-961E4E35D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C77A09-DA51-4233-9D99-FE82CA42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2E4702B-30CF-4775-8101-46F2517F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8BF0C4-2574-42EB-8C21-DEA2A27A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1691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EB75BF-47FF-4328-8C08-7038D8D6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56A382D-754D-4ACA-9171-9371D7314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63E428-C493-4763-8B9B-3352E5C0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0421D94-0C00-49B2-8E7D-CE476385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B866AA-7DD2-4045-BAEB-88CE3AA1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439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364F02AD-2D0C-4B04-B228-C71F8D033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2B02DE3-012D-4001-A8D1-84625AB56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7E5418-0287-497F-A8D3-0DE7B99A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E8648C-3382-4AE2-8165-38CBD72C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E84B230-8E64-4A4D-BDAA-59B3FE99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0195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21065D-BC0B-47ED-B6D8-D444AC93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C858BD-319C-4241-BD4B-D3259566B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6A8CB8-282C-477F-9263-A6D744A0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3C203CB-CECF-43CD-945F-45BEE5F7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D96386-CB72-4CD6-94D3-1C18A5E8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4559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3B3EB5-5450-48D2-A087-CC834204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0F7005-148C-43CF-9D1E-58A1EFBAB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955902B-69B4-4DD0-9B7E-98523FFB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20E5C3-7C68-41ED-A686-87FAD0F4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0B74BC-DB77-4A4B-A674-F5FF3A31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017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3660BA-B2CF-459F-8E44-4649CF81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BED3E2-0751-4D59-9765-3DED1A7F2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9EBF259-763E-4EFE-81C1-3BAA445A9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4F1D868-9719-413B-9B6E-679D9277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7749C9-E182-45CC-975B-E55783CA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80690E-7BBE-4EB6-9A57-D7DA79C9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0466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69C1E6-6054-44B6-8983-34DD6A10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745B641-6C85-41CE-A411-D542AED2C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094EB97-0D8D-4F23-8DFE-4B1809C62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F2C34C6-D089-44DE-8515-929DAB0C8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15D19E8-6826-43BF-901B-23B124B4F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8DB3F79-E40C-4EF0-97A4-381CA58C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B2F0A20-DA40-4343-865C-05EBAA6C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1E0A32B-294E-4FAD-968F-BD60D81F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5447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7DCB6D-F321-43A2-A778-B0D89639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1BD3B63-4BC5-403E-8E81-144B85D2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144E6DD-0EA5-4EBC-B8D9-C9D9A00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9E4F58C-92F2-4DE4-9BDA-C2DF4667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04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638B9A7-7918-4550-A0CC-4DEDA5571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F869B4C-46A2-4093-8DE6-22ED0E92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19EEC98-540B-4E94-87B2-1122E20D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6133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07E163-D093-4C4C-A204-665C2A2C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D8DB8E-EF6A-40B7-80E7-EA47323A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FD16794-91A3-4F71-B86C-9D8719272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A9C516C-F78F-4400-87BF-27110117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2CC3603-AEEB-456C-AA5B-5DC62F9A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BA3757D-5F15-4E0C-9C3F-70FF2CB2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6426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81A9B6-6C61-4403-A3AC-4BE69506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380B7DE-CFFE-4820-A9F8-927F5C048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EBA979-7541-4467-AC99-2786556F6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377C532-A358-466C-B3AE-14614373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9F250E9-48C2-4A7D-8A4E-C6518C20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A2B8C1B-E8D4-496B-A0C3-D110904B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79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EACC475-794A-4D64-87DD-7C4D8477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76B71C1-A867-4722-82CD-867231EA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7E2EEA-8DC6-4895-A081-4BFFC1A90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8FEC2-3420-48E9-9BC6-6268E5E97BBA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FFDBA33-F281-4B7D-BA19-39E7FCD7D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897CA3-3290-4FF0-AB9C-F68D135C2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9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xmlns="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xmlns="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xmlns="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xmlns="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xmlns="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xmlns="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xmlns="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xmlns="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CE43E6-6356-4CA8-8B0E-A92BE53D8600}"/>
              </a:ext>
            </a:extLst>
          </p:cNvPr>
          <p:cNvSpPr txBox="1"/>
          <p:nvPr/>
        </p:nvSpPr>
        <p:spPr>
          <a:xfrm>
            <a:off x="2832567" y="2389352"/>
            <a:ext cx="62504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Add Header 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F8DEDE6-1B45-4EDF-A606-3E3A3589041E}"/>
              </a:ext>
            </a:extLst>
          </p:cNvPr>
          <p:cNvSpPr txBox="1"/>
          <p:nvPr/>
        </p:nvSpPr>
        <p:spPr>
          <a:xfrm>
            <a:off x="3907624" y="3678410"/>
            <a:ext cx="4071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60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Subheader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4BD01A2D-FF63-4E22-94EA-CD77F07F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57" y="-382708"/>
            <a:ext cx="3114059" cy="414968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F0EDAABA-4F19-47EC-8C16-17F85668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994" y="3149269"/>
            <a:ext cx="2936891" cy="3913594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:a16="http://schemas.microsoft.com/office/drawing/2014/main" xmlns="" id="{7B15C0E0-451D-464F-868B-BB79AF862C43}"/>
              </a:ext>
            </a:extLst>
          </p:cNvPr>
          <p:cNvSpPr/>
          <p:nvPr/>
        </p:nvSpPr>
        <p:spPr>
          <a:xfrm>
            <a:off x="-20358" y="-18927"/>
            <a:ext cx="4755050" cy="1980799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xmlns="" id="{D7589906-B7F6-4143-A6BF-EBD6AC8B32B4}"/>
              </a:ext>
            </a:extLst>
          </p:cNvPr>
          <p:cNvSpPr/>
          <p:nvPr/>
        </p:nvSpPr>
        <p:spPr>
          <a:xfrm>
            <a:off x="-26727" y="-8600"/>
            <a:ext cx="4633264" cy="1854228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C32ABBCD-28FF-442A-B2F1-43BB35430FDA}"/>
              </a:ext>
            </a:extLst>
          </p:cNvPr>
          <p:cNvGrpSpPr/>
          <p:nvPr/>
        </p:nvGrpSpPr>
        <p:grpSpPr>
          <a:xfrm>
            <a:off x="716569" y="564793"/>
            <a:ext cx="1054389" cy="1481626"/>
            <a:chOff x="9340371" y="1200954"/>
            <a:chExt cx="1517798" cy="2132809"/>
          </a:xfrm>
        </p:grpSpPr>
        <p:sp>
          <p:nvSpPr>
            <p:cNvPr id="19" name="Star: 4 Points 18">
              <a:extLst>
                <a:ext uri="{FF2B5EF4-FFF2-40B4-BE49-F238E27FC236}">
                  <a16:creationId xmlns:a16="http://schemas.microsoft.com/office/drawing/2014/main" xmlns="" id="{32BB0620-D9D5-4081-AEAF-71838F904F22}"/>
                </a:ext>
              </a:extLst>
            </p:cNvPr>
            <p:cNvSpPr/>
            <p:nvPr/>
          </p:nvSpPr>
          <p:spPr>
            <a:xfrm>
              <a:off x="9340371" y="1767725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:a16="http://schemas.microsoft.com/office/drawing/2014/main" xmlns="" id="{3A33BC86-FBBD-4401-8103-7E9D68F47813}"/>
                </a:ext>
              </a:extLst>
            </p:cNvPr>
            <p:cNvSpPr/>
            <p:nvPr/>
          </p:nvSpPr>
          <p:spPr>
            <a:xfrm>
              <a:off x="9883866" y="2563256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:a16="http://schemas.microsoft.com/office/drawing/2014/main" xmlns="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xmlns="" id="{BA1FFDE0-4944-4D45-934C-F5F0B8EA5377}"/>
              </a:ext>
            </a:extLst>
          </p:cNvPr>
          <p:cNvSpPr/>
          <p:nvPr/>
        </p:nvSpPr>
        <p:spPr>
          <a:xfrm>
            <a:off x="6400881" y="5395409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xmlns="" id="{6FE3B21F-B705-44C4-A99F-1EB5B02268EB}"/>
              </a:ext>
            </a:extLst>
          </p:cNvPr>
          <p:cNvSpPr/>
          <p:nvPr/>
        </p:nvSpPr>
        <p:spPr>
          <a:xfrm>
            <a:off x="6545943" y="5487670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xmlns="" id="{56EC5C97-8587-4CBC-84F7-00A4BB6D4586}"/>
              </a:ext>
            </a:extLst>
          </p:cNvPr>
          <p:cNvSpPr/>
          <p:nvPr/>
        </p:nvSpPr>
        <p:spPr>
          <a:xfrm>
            <a:off x="9593943" y="4363670"/>
            <a:ext cx="2830286" cy="2646730"/>
          </a:xfrm>
          <a:custGeom>
            <a:avLst/>
            <a:gdLst>
              <a:gd name="connsiteX0" fmla="*/ 0 w 2830286"/>
              <a:gd name="connsiteY0" fmla="*/ 2646730 h 2646730"/>
              <a:gd name="connsiteX1" fmla="*/ 1378857 w 2830286"/>
              <a:gd name="connsiteY1" fmla="*/ 585701 h 2646730"/>
              <a:gd name="connsiteX2" fmla="*/ 2830286 w 2830286"/>
              <a:gd name="connsiteY2" fmla="*/ 5130 h 2646730"/>
              <a:gd name="connsiteX3" fmla="*/ 2728686 w 2830286"/>
              <a:gd name="connsiteY3" fmla="*/ 2211301 h 2646730"/>
              <a:gd name="connsiteX4" fmla="*/ 2801257 w 2830286"/>
              <a:gd name="connsiteY4" fmla="*/ 2588673 h 2646730"/>
              <a:gd name="connsiteX5" fmla="*/ 0 w 2830286"/>
              <a:gd name="connsiteY5" fmla="*/ 2646730 h 264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0286" h="2646730">
                <a:moveTo>
                  <a:pt x="0" y="2646730"/>
                </a:moveTo>
                <a:cubicBezTo>
                  <a:pt x="453571" y="1836349"/>
                  <a:pt x="907143" y="1025968"/>
                  <a:pt x="1378857" y="585701"/>
                </a:cubicBezTo>
                <a:cubicBezTo>
                  <a:pt x="1850571" y="145434"/>
                  <a:pt x="2581124" y="-33575"/>
                  <a:pt x="2830286" y="5130"/>
                </a:cubicBezTo>
                <a:lnTo>
                  <a:pt x="2728686" y="2211301"/>
                </a:lnTo>
                <a:lnTo>
                  <a:pt x="2801257" y="2588673"/>
                </a:lnTo>
                <a:lnTo>
                  <a:pt x="0" y="2646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4A4671D4-4C54-43E9-ABA2-68316C3F0092}"/>
              </a:ext>
            </a:extLst>
          </p:cNvPr>
          <p:cNvGrpSpPr/>
          <p:nvPr/>
        </p:nvGrpSpPr>
        <p:grpSpPr>
          <a:xfrm>
            <a:off x="1766457" y="909147"/>
            <a:ext cx="1044633" cy="1426328"/>
            <a:chOff x="9150308" y="1638231"/>
            <a:chExt cx="1503754" cy="2053206"/>
          </a:xfrm>
        </p:grpSpPr>
        <p:sp>
          <p:nvSpPr>
            <p:cNvPr id="86" name="Star: 4 Points 85">
              <a:extLst>
                <a:ext uri="{FF2B5EF4-FFF2-40B4-BE49-F238E27FC236}">
                  <a16:creationId xmlns:a16="http://schemas.microsoft.com/office/drawing/2014/main" xmlns="" id="{3044F017-7868-44EF-B5BB-5AAD8B949CCA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Star: 4 Points 86">
              <a:extLst>
                <a:ext uri="{FF2B5EF4-FFF2-40B4-BE49-F238E27FC236}">
                  <a16:creationId xmlns:a16="http://schemas.microsoft.com/office/drawing/2014/main" xmlns="" id="{87C46C64-3F5E-4616-A64F-BE59FFE75FA4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Star: 4 Points 87">
              <a:extLst>
                <a:ext uri="{FF2B5EF4-FFF2-40B4-BE49-F238E27FC236}">
                  <a16:creationId xmlns:a16="http://schemas.microsoft.com/office/drawing/2014/main" xmlns="" id="{CFE8EE38-C384-4A96-B646-65B9C593E69C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8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82" grpId="0" animBg="1"/>
      <p:bldP spid="81" grpId="0" animBg="1"/>
      <p:bldP spid="99" grpId="0" animBg="1"/>
      <p:bldP spid="84" grpId="0" animBg="1"/>
      <p:bldP spid="8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A1EDF49F-B35F-4FC8-A7EA-358844A590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xmlns="" id="{9627E75F-109C-4BBE-9ECB-2B62B9E0A86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xmlns="" id="{6B809362-83A9-4997-B424-74E72BD75919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xmlns="" id="{7877895B-5C42-46B5-AFA6-CB6DD0F70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xmlns="" id="{78771B78-6D8B-48F6-A303-8179D37A9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xmlns="" id="{D1E44A8D-92FF-4880-B8F8-8A8515FC2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xmlns="" id="{960F927A-82C4-4D11-943B-07BD6E0B3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xmlns="" id="{6C07E07D-7271-4872-BDE1-7D2C090A7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xmlns="" id="{73BD57C0-6DDB-47D3-9F43-588088ADA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xmlns="" id="{1761A966-714E-4A85-A9EC-C20D81285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xmlns="" id="{34AE6F68-5A0F-4CC3-80F3-9BD254851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xmlns="" id="{B1D0AD1A-896D-41C0-93CE-AB8A90D69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xmlns="" id="{F13062E1-D79C-4A84-8709-28F5409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xmlns="" id="{396996E2-F912-4A35-A521-323337B2D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xmlns="" id="{C79E677A-F36C-4DDE-813D-D5A21C708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xmlns="" id="{4E661B19-3E73-45D9-966D-4CAE6B332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xmlns="" id="{AA732282-B919-4EB0-A669-3332E610D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xmlns="" id="{6E04D337-E2D5-4FE8-9384-14E15FF33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xmlns="" id="{71F3D82B-741C-46CC-9AB0-0548F82CF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xmlns="" id="{2FC093B5-5757-4A5A-8F77-E02665D9D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xmlns="" id="{362B5C8E-A47C-40CA-A515-F4A692630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xmlns="" id="{FCC9CE65-3B29-4A5A-B719-EEB51DD10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xmlns="" id="{859B6D72-9B68-48FA-AE77-4F3D8B31B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xmlns="" id="{22493250-69AA-4B50-9654-D9218C25E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xmlns="" id="{7C22F273-1A1B-48DE-B336-881E1C6E1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xmlns="" id="{1C8A211A-CA9B-488D-9E41-B879A1338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xmlns="" id="{E36A63DC-CE64-46DF-9527-1C0A61D07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xmlns="" id="{C93EABF9-6D11-41DD-8327-CFEB30177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xmlns="" id="{84E5748F-DDCC-4948-84E3-21EDF3C51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xmlns="" id="{5076A877-597C-4751-94EB-F9FC9D00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xmlns="" id="{EA063583-87BB-4BA6-8E19-D38E8498E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xmlns="" id="{5508E4F5-CBCC-4C8D-91D7-7524C367B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xmlns="" id="{E70BC4FB-9F49-4BB4-B3C2-51B6F2019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xmlns="" id="{4F053B05-224E-410E-9D48-816EE6C98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589A618E-81F7-4402-9CD4-57CA6C624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xmlns="" id="{4F59F128-7A2A-4DAE-BF04-D2D732E15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xmlns="" id="{2C773135-9C74-406B-B3E9-BD8C9869E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357762C0-BA8F-404E-97F9-317AC206F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xmlns="" id="{EB40B29F-45A3-4146-B9BB-3A4207FA6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424D89EA-D147-499A-AD86-0E897D250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xmlns="" id="{90FEA22B-833E-4687-A463-98995F347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xmlns="" id="{14B5E1CA-F1FD-4160-844D-1112F41E9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989F1879-5A07-41AD-98F4-C1A8B5022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B0686CD6-D8B5-444C-96AC-02C7B1C42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xmlns="" id="{5F046926-1C84-4CE0-8CB2-7422DF228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xmlns="" id="{9A817E2A-3DC6-4B29-B1FF-1F4A105A9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xmlns="" id="{251B3B57-EEDA-4DC9-87A3-26E16CB67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xmlns="" id="{53697590-EEE5-445A-88DB-50321EE82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xmlns="" id="{D4B05DB8-4E99-42B7-AEE7-15B15E31D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xmlns="" id="{09EC2F56-5DB8-4F61-B7EC-161AF89EB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xmlns="" id="{5150CAD8-A228-44E6-9476-F7B391065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xmlns="" id="{AD7E703E-187C-4828-AFFA-6A18980CB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xmlns="" id="{B073A879-6D4D-4FC1-A41B-E8F69793F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xmlns="" id="{F8CE8F47-00EB-4CEF-882A-B70A7FA5F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xmlns="" id="{E93D1319-B5B2-4DA3-A7D1-AF9DF74E1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E4CDFAE-720E-4559-81DF-90829A9C115A}"/>
              </a:ext>
            </a:extLst>
          </p:cNvPr>
          <p:cNvGrpSpPr/>
          <p:nvPr/>
        </p:nvGrpSpPr>
        <p:grpSpPr>
          <a:xfrm>
            <a:off x="8553407" y="2390843"/>
            <a:ext cx="3924442" cy="4588964"/>
            <a:chOff x="8553407" y="2390843"/>
            <a:chExt cx="3924442" cy="4588964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E2A947C-CD66-4616-8566-6B5BC3289715}"/>
                </a:ext>
              </a:extLst>
            </p:cNvPr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>
                <a:gd name="connsiteX0" fmla="*/ 1472312 w 2053199"/>
                <a:gd name="connsiteY0" fmla="*/ 71071 h 771531"/>
                <a:gd name="connsiteX1" fmla="*/ 703055 w 2053199"/>
                <a:gd name="connsiteY1" fmla="*/ 27528 h 771531"/>
                <a:gd name="connsiteX2" fmla="*/ 20884 w 2053199"/>
                <a:gd name="connsiteY2" fmla="*/ 346843 h 771531"/>
                <a:gd name="connsiteX3" fmla="*/ 238598 w 2053199"/>
                <a:gd name="connsiteY3" fmla="*/ 622614 h 771531"/>
                <a:gd name="connsiteX4" fmla="*/ 877227 w 2053199"/>
                <a:gd name="connsiteY4" fmla="*/ 738728 h 771531"/>
                <a:gd name="connsiteX5" fmla="*/ 1530369 w 2053199"/>
                <a:gd name="connsiteY5" fmla="*/ 753243 h 771531"/>
                <a:gd name="connsiteX6" fmla="*/ 2052884 w 2053199"/>
                <a:gd name="connsiteY6" fmla="*/ 506500 h 771531"/>
                <a:gd name="connsiteX7" fmla="*/ 1472312 w 2053199"/>
                <a:gd name="connsiteY7" fmla="*/ 71071 h 77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3199" h="771531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xmlns="" id="{A1CFE7D3-1834-43FB-BE76-0E2D6BDD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217" y="2390843"/>
              <a:ext cx="3150632" cy="4588964"/>
            </a:xfrm>
            <a:prstGeom prst="rect">
              <a:avLst/>
            </a:prstGeom>
          </p:spPr>
        </p:pic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xmlns="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33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FA5A320-3BE4-4953-B020-245761693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49" y="3719005"/>
            <a:ext cx="2624043" cy="330216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xmlns="" id="{7018EE4E-647D-4AD7-9E85-8904FCEF074E}"/>
              </a:ext>
            </a:extLst>
          </p:cNvPr>
          <p:cNvSpPr/>
          <p:nvPr/>
        </p:nvSpPr>
        <p:spPr>
          <a:xfrm>
            <a:off x="-37051" y="2250858"/>
            <a:ext cx="3406854" cy="1532975"/>
          </a:xfrm>
          <a:prstGeom prst="wedgeRoundRectCallout">
            <a:avLst>
              <a:gd name="adj1" fmla="val 3025"/>
              <a:gd name="adj2" fmla="val 81436"/>
              <a:gd name="adj3" fmla="val 16667"/>
            </a:avLst>
          </a:prstGeom>
          <a:ln w="28575"/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0A1D471-49C7-45DC-BDB2-6C8091F2AA7E}"/>
              </a:ext>
            </a:extLst>
          </p:cNvPr>
          <p:cNvGrpSpPr/>
          <p:nvPr/>
        </p:nvGrpSpPr>
        <p:grpSpPr>
          <a:xfrm>
            <a:off x="4780286" y="792990"/>
            <a:ext cx="4670669" cy="838215"/>
            <a:chOff x="4790816" y="780149"/>
            <a:chExt cx="4670669" cy="83821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E00DB806-84AA-4998-AC7D-77507AF93BDE}"/>
                </a:ext>
              </a:extLst>
            </p:cNvPr>
            <p:cNvSpPr/>
            <p:nvPr/>
          </p:nvSpPr>
          <p:spPr>
            <a:xfrm>
              <a:off x="4790816" y="821764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42566836-71D9-4112-9E0C-FED21C15D592}"/>
                </a:ext>
              </a:extLst>
            </p:cNvPr>
            <p:cNvSpPr txBox="1"/>
            <p:nvPr/>
          </p:nvSpPr>
          <p:spPr>
            <a:xfrm>
              <a:off x="4839009" y="780149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Ridho</a:t>
              </a:r>
              <a:r>
                <a:rPr lang="en-US" sz="48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endParaRPr lang="en-US" sz="48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2FEF1057-5B29-486F-A79F-69779EC1A6B0}"/>
              </a:ext>
            </a:extLst>
          </p:cNvPr>
          <p:cNvSpPr txBox="1"/>
          <p:nvPr/>
        </p:nvSpPr>
        <p:spPr>
          <a:xfrm>
            <a:off x="150021" y="2570481"/>
            <a:ext cx="3025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KELOMPOK 1</a:t>
            </a:r>
            <a:endParaRPr lang="en-US" sz="5400" dirty="0"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BB902E0-BCCE-413E-8606-224FD4099A34}"/>
              </a:ext>
            </a:extLst>
          </p:cNvPr>
          <p:cNvGrpSpPr/>
          <p:nvPr/>
        </p:nvGrpSpPr>
        <p:grpSpPr>
          <a:xfrm>
            <a:off x="4796279" y="1846430"/>
            <a:ext cx="4670669" cy="838215"/>
            <a:chOff x="4796279" y="1846430"/>
            <a:chExt cx="4670669" cy="838215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9928A095-CA48-4AE1-B571-831B5E104AA3}"/>
                </a:ext>
              </a:extLst>
            </p:cNvPr>
            <p:cNvSpPr/>
            <p:nvPr/>
          </p:nvSpPr>
          <p:spPr>
            <a:xfrm>
              <a:off x="4796279" y="1888045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xmlns="" id="{DB4A4E83-25D3-4A51-A5A9-F89CFD80BBF4}"/>
                </a:ext>
              </a:extLst>
            </p:cNvPr>
            <p:cNvSpPr txBox="1"/>
            <p:nvPr/>
          </p:nvSpPr>
          <p:spPr>
            <a:xfrm>
              <a:off x="4844472" y="1846430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Nabil</a:t>
              </a:r>
              <a:endParaRPr lang="en-US" sz="48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0330150-007E-4591-80D5-97871877E081}"/>
              </a:ext>
            </a:extLst>
          </p:cNvPr>
          <p:cNvGrpSpPr/>
          <p:nvPr/>
        </p:nvGrpSpPr>
        <p:grpSpPr>
          <a:xfrm>
            <a:off x="4765564" y="2912189"/>
            <a:ext cx="4670669" cy="838215"/>
            <a:chOff x="4801742" y="2912711"/>
            <a:chExt cx="4670669" cy="838215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053EE036-B8F9-4564-81B1-D6788A79B180}"/>
                </a:ext>
              </a:extLst>
            </p:cNvPr>
            <p:cNvSpPr/>
            <p:nvPr/>
          </p:nvSpPr>
          <p:spPr>
            <a:xfrm>
              <a:off x="4801742" y="2954326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xmlns="" id="{1A20EC4B-9BE2-4ABE-9934-5A46D5B38F62}"/>
                </a:ext>
              </a:extLst>
            </p:cNvPr>
            <p:cNvSpPr txBox="1"/>
            <p:nvPr/>
          </p:nvSpPr>
          <p:spPr>
            <a:xfrm>
              <a:off x="4849935" y="2912711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Heizky</a:t>
              </a:r>
              <a:endParaRPr lang="en-US" sz="48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95CA61C4-3F94-4661-A9FE-B9E3BE906B58}"/>
              </a:ext>
            </a:extLst>
          </p:cNvPr>
          <p:cNvGrpSpPr/>
          <p:nvPr/>
        </p:nvGrpSpPr>
        <p:grpSpPr>
          <a:xfrm>
            <a:off x="4780286" y="4016286"/>
            <a:ext cx="4670669" cy="838215"/>
            <a:chOff x="4807205" y="3978992"/>
            <a:chExt cx="4670669" cy="838215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16C9739C-4149-4C9F-9FE3-E000C45EBE48}"/>
                </a:ext>
              </a:extLst>
            </p:cNvPr>
            <p:cNvSpPr/>
            <p:nvPr/>
          </p:nvSpPr>
          <p:spPr>
            <a:xfrm>
              <a:off x="4807205" y="4020607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403AB73F-231A-4924-9C17-5BDDBDA157DC}"/>
                </a:ext>
              </a:extLst>
            </p:cNvPr>
            <p:cNvSpPr txBox="1"/>
            <p:nvPr/>
          </p:nvSpPr>
          <p:spPr>
            <a:xfrm>
              <a:off x="4855398" y="3978992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Rizky</a:t>
              </a:r>
              <a:endParaRPr lang="en-US" sz="48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55404FB-5D44-44C7-AF10-65A5F8C7A74C}"/>
              </a:ext>
            </a:extLst>
          </p:cNvPr>
          <p:cNvGrpSpPr/>
          <p:nvPr/>
        </p:nvGrpSpPr>
        <p:grpSpPr>
          <a:xfrm>
            <a:off x="4812668" y="5045273"/>
            <a:ext cx="4670669" cy="838215"/>
            <a:chOff x="4812668" y="5045273"/>
            <a:chExt cx="4670669" cy="838215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xmlns="" id="{911E5C3B-3711-40FC-AAFE-19A3422F603E}"/>
                </a:ext>
              </a:extLst>
            </p:cNvPr>
            <p:cNvSpPr/>
            <p:nvPr/>
          </p:nvSpPr>
          <p:spPr>
            <a:xfrm>
              <a:off x="4812668" y="5086888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xmlns="" id="{BE0F2F2F-5E4F-47D6-8376-BD620640FF9D}"/>
                </a:ext>
              </a:extLst>
            </p:cNvPr>
            <p:cNvSpPr txBox="1"/>
            <p:nvPr/>
          </p:nvSpPr>
          <p:spPr>
            <a:xfrm>
              <a:off x="4860861" y="5045273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Jaku</a:t>
              </a:r>
              <a:r>
                <a:rPr lang="en-US" sz="48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48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pindh</a:t>
              </a:r>
              <a:r>
                <a:rPr lang="en-US" sz="48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r>
                <a:rPr lang="en-US" sz="48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sirkel</a:t>
              </a:r>
              <a:endParaRPr lang="en-US" sz="48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99EB728A-8727-4E84-8F71-6F7BA761DC8D}"/>
              </a:ext>
            </a:extLst>
          </p:cNvPr>
          <p:cNvGrpSpPr/>
          <p:nvPr/>
        </p:nvGrpSpPr>
        <p:grpSpPr>
          <a:xfrm>
            <a:off x="3717163" y="813915"/>
            <a:ext cx="804988" cy="830997"/>
            <a:chOff x="4295433" y="813915"/>
            <a:chExt cx="804988" cy="830997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B1A86DEB-83FD-46B6-8FFF-1D9B711F4F0A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xmlns="" id="{656FB5B2-AC99-429F-94D8-6C8473D9AD5B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1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69B4D432-07E0-459A-950B-8460F348DDA7}"/>
              </a:ext>
            </a:extLst>
          </p:cNvPr>
          <p:cNvGrpSpPr/>
          <p:nvPr/>
        </p:nvGrpSpPr>
        <p:grpSpPr>
          <a:xfrm>
            <a:off x="3710382" y="1835795"/>
            <a:ext cx="804988" cy="830997"/>
            <a:chOff x="4295433" y="813915"/>
            <a:chExt cx="804988" cy="830997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3509988A-6251-4464-903E-B57BED0A8294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xmlns="" id="{B11DDC67-2238-485C-A7F2-6219BC1E6873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2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xmlns="" id="{C3F107D2-E87C-4A44-8B42-93E70A666007}"/>
              </a:ext>
            </a:extLst>
          </p:cNvPr>
          <p:cNvGrpSpPr/>
          <p:nvPr/>
        </p:nvGrpSpPr>
        <p:grpSpPr>
          <a:xfrm>
            <a:off x="3703601" y="2900250"/>
            <a:ext cx="804988" cy="830997"/>
            <a:chOff x="4295433" y="813915"/>
            <a:chExt cx="804988" cy="830997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A81A6681-B685-4CA2-AEDB-9CD422062C3B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E3716F79-D30D-40D3-A3D2-ED27E5634F89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xmlns="" id="{49CCA6D9-5849-48D9-8CD2-7AA91A894852}"/>
              </a:ext>
            </a:extLst>
          </p:cNvPr>
          <p:cNvGrpSpPr/>
          <p:nvPr/>
        </p:nvGrpSpPr>
        <p:grpSpPr>
          <a:xfrm>
            <a:off x="3696820" y="3994451"/>
            <a:ext cx="804988" cy="830997"/>
            <a:chOff x="4295433" y="813915"/>
            <a:chExt cx="804988" cy="830997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14E27835-A93A-4920-8D66-A4C4206BCA12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xmlns="" id="{8A23BBE5-C90F-48BB-B3C6-C5603BCBFB8F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4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xmlns="" id="{CF199537-5D37-4626-B6A1-CC6E5560ABF3}"/>
              </a:ext>
            </a:extLst>
          </p:cNvPr>
          <p:cNvGrpSpPr/>
          <p:nvPr/>
        </p:nvGrpSpPr>
        <p:grpSpPr>
          <a:xfrm>
            <a:off x="3690039" y="5016170"/>
            <a:ext cx="804988" cy="830997"/>
            <a:chOff x="4295433" y="813915"/>
            <a:chExt cx="804988" cy="830997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4E4F7C49-E59A-434E-89D2-6498B49C2024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xmlns="" id="{D19F8F04-7FB9-4AD3-985D-A398851F7F7A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5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xmlns="" id="{3D3FACAB-14CB-4704-B568-F497A937320B}"/>
              </a:ext>
            </a:extLst>
          </p:cNvPr>
          <p:cNvGrpSpPr/>
          <p:nvPr/>
        </p:nvGrpSpPr>
        <p:grpSpPr>
          <a:xfrm>
            <a:off x="687390" y="-1589093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xmlns="" id="{45FF7BE6-DA69-4A1D-AD43-6C8A7A01DC71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88" name="Star: 5 Points 187">
                <a:extLst>
                  <a:ext uri="{FF2B5EF4-FFF2-40B4-BE49-F238E27FC236}">
                    <a16:creationId xmlns:a16="http://schemas.microsoft.com/office/drawing/2014/main" xmlns="" id="{2E1E3A62-70E5-4440-8BEE-2524B8D1C18D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xmlns="" id="{29713C3F-2F58-472E-A57B-C710DF4F1E1E}"/>
                  </a:ext>
                </a:extLst>
              </p:cNvPr>
              <p:cNvCxnSpPr>
                <a:cxnSpLocks/>
                <a:stCxn id="188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xmlns="" id="{DE50C6B7-A798-485C-B1A0-AA79C6568015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6" name="Star: 5 Points 185">
                <a:extLst>
                  <a:ext uri="{FF2B5EF4-FFF2-40B4-BE49-F238E27FC236}">
                    <a16:creationId xmlns:a16="http://schemas.microsoft.com/office/drawing/2014/main" xmlns="" id="{1F445802-0ED1-434E-ABFA-A47EE9ACD1D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xmlns="" id="{91115D97-59BE-48F7-9B41-48087B7E255C}"/>
                  </a:ext>
                </a:extLst>
              </p:cNvPr>
              <p:cNvCxnSpPr>
                <a:stCxn id="186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xmlns="" id="{7D16CC52-111F-46F4-8B27-5DF937A280E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84" name="Star: 5 Points 183">
                <a:extLst>
                  <a:ext uri="{FF2B5EF4-FFF2-40B4-BE49-F238E27FC236}">
                    <a16:creationId xmlns:a16="http://schemas.microsoft.com/office/drawing/2014/main" xmlns="" id="{60EB39A7-9E74-417F-9DA3-62454E32DBF5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xmlns="" id="{CF84393A-5A1F-4BE4-9AAB-F514F79127D3}"/>
                  </a:ext>
                </a:extLst>
              </p:cNvPr>
              <p:cNvCxnSpPr>
                <a:stCxn id="184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xmlns="" id="{3D464DB1-0330-4579-9B88-878DA0DAF869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2" name="Star: 5 Points 181">
                <a:extLst>
                  <a:ext uri="{FF2B5EF4-FFF2-40B4-BE49-F238E27FC236}">
                    <a16:creationId xmlns:a16="http://schemas.microsoft.com/office/drawing/2014/main" xmlns="" id="{05DD26A4-8A48-4653-967A-77CA220D542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xmlns="" id="{A7CB7ACA-FD50-42E4-8C2F-CE5F1636AA3D}"/>
                  </a:ext>
                </a:extLst>
              </p:cNvPr>
              <p:cNvCxnSpPr>
                <a:stCxn id="182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xmlns="" id="{E6C2C145-AF68-4750-9AEF-2D21FD8606A6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0" name="Star: 5 Points 179">
                <a:extLst>
                  <a:ext uri="{FF2B5EF4-FFF2-40B4-BE49-F238E27FC236}">
                    <a16:creationId xmlns:a16="http://schemas.microsoft.com/office/drawing/2014/main" xmlns="" id="{20E4C81E-5ED0-489A-AB34-17D9058196A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xmlns="" id="{B378B409-2E79-4840-986A-3A1443498C9E}"/>
                  </a:ext>
                </a:extLst>
              </p:cNvPr>
              <p:cNvCxnSpPr>
                <a:stCxn id="180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xmlns="" id="{52B14DAA-47BA-41E0-9C9B-3471CEA87963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78" name="Star: 5 Points 177">
                <a:extLst>
                  <a:ext uri="{FF2B5EF4-FFF2-40B4-BE49-F238E27FC236}">
                    <a16:creationId xmlns:a16="http://schemas.microsoft.com/office/drawing/2014/main" xmlns="" id="{42FF0058-2844-4884-8E8D-028B3C13663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xmlns="" id="{F3EB5F2F-6D54-4014-A507-120E49C1B72F}"/>
                  </a:ext>
                </a:extLst>
              </p:cNvPr>
              <p:cNvCxnSpPr>
                <a:stCxn id="178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xmlns="" id="{9E81EF65-F754-4EF9-8BFF-F280C9B42BDC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76" name="Star: 5 Points 175">
                <a:extLst>
                  <a:ext uri="{FF2B5EF4-FFF2-40B4-BE49-F238E27FC236}">
                    <a16:creationId xmlns:a16="http://schemas.microsoft.com/office/drawing/2014/main" xmlns="" id="{18070B7A-5503-43F8-A186-F1554CDD1342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xmlns="" id="{0C9469BE-57FE-42E5-B32D-0539321E32F6}"/>
                  </a:ext>
                </a:extLst>
              </p:cNvPr>
              <p:cNvCxnSpPr>
                <a:cxnSpLocks/>
                <a:stCxn id="176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8D57D2F-BFE3-4F22-8043-67D4C49645AF}"/>
              </a:ext>
            </a:extLst>
          </p:cNvPr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191" name="Star: 4 Points 190">
              <a:extLst>
                <a:ext uri="{FF2B5EF4-FFF2-40B4-BE49-F238E27FC236}">
                  <a16:creationId xmlns:a16="http://schemas.microsoft.com/office/drawing/2014/main" xmlns="" id="{863F3D13-6F12-458A-8F10-2B8DF1AF70E0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Star: 4 Points 191">
              <a:extLst>
                <a:ext uri="{FF2B5EF4-FFF2-40B4-BE49-F238E27FC236}">
                  <a16:creationId xmlns:a16="http://schemas.microsoft.com/office/drawing/2014/main" xmlns="" id="{82D64BE3-654F-4EA7-B237-EF3778D15938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Star: 4 Points 192">
              <a:extLst>
                <a:ext uri="{FF2B5EF4-FFF2-40B4-BE49-F238E27FC236}">
                  <a16:creationId xmlns:a16="http://schemas.microsoft.com/office/drawing/2014/main" xmlns="" id="{3F431C0A-0DF9-4BB7-BC61-380A58A838FE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8234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7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7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7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xmlns="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D5317CB6-E9B6-4194-979F-D7A5CCD6986D}"/>
              </a:ext>
            </a:extLst>
          </p:cNvPr>
          <p:cNvGrpSpPr/>
          <p:nvPr/>
        </p:nvGrpSpPr>
        <p:grpSpPr>
          <a:xfrm>
            <a:off x="564524" y="285337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xmlns="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xmlns="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xmlns="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xmlns="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xmlns="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xmlns="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xmlns="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xmlns="" id="{D623EC46-8122-45DB-8900-94AAB5545416}"/>
              </a:ext>
            </a:extLst>
          </p:cNvPr>
          <p:cNvSpPr/>
          <p:nvPr/>
        </p:nvSpPr>
        <p:spPr>
          <a:xfrm>
            <a:off x="0" y="950577"/>
            <a:ext cx="8781610" cy="584130"/>
          </a:xfrm>
          <a:custGeom>
            <a:avLst/>
            <a:gdLst>
              <a:gd name="connsiteX0" fmla="*/ 4976788 w 5115889"/>
              <a:gd name="connsiteY0" fmla="*/ 0 h 584130"/>
              <a:gd name="connsiteX1" fmla="*/ 5115889 w 5115889"/>
              <a:gd name="connsiteY1" fmla="*/ 0 h 584130"/>
              <a:gd name="connsiteX2" fmla="*/ 4634770 w 5115889"/>
              <a:gd name="connsiteY2" fmla="*/ 584130 h 584130"/>
              <a:gd name="connsiteX3" fmla="*/ 4511997 w 5115889"/>
              <a:gd name="connsiteY3" fmla="*/ 584130 h 584130"/>
              <a:gd name="connsiteX4" fmla="*/ 4728455 w 5115889"/>
              <a:gd name="connsiteY4" fmla="*/ 0 h 584130"/>
              <a:gd name="connsiteX5" fmla="*/ 4834542 w 5115889"/>
              <a:gd name="connsiteY5" fmla="*/ 0 h 584130"/>
              <a:gd name="connsiteX6" fmla="*/ 4369751 w 5115889"/>
              <a:gd name="connsiteY6" fmla="*/ 584130 h 584130"/>
              <a:gd name="connsiteX7" fmla="*/ 4272485 w 5115889"/>
              <a:gd name="connsiteY7" fmla="*/ 584130 h 584130"/>
              <a:gd name="connsiteX8" fmla="*/ 4459980 w 5115889"/>
              <a:gd name="connsiteY8" fmla="*/ 0 h 584130"/>
              <a:gd name="connsiteX9" fmla="*/ 4588909 w 5115889"/>
              <a:gd name="connsiteY9" fmla="*/ 0 h 584130"/>
              <a:gd name="connsiteX10" fmla="*/ 4132939 w 5115889"/>
              <a:gd name="connsiteY10" fmla="*/ 584130 h 584130"/>
              <a:gd name="connsiteX11" fmla="*/ 4008482 w 5115889"/>
              <a:gd name="connsiteY11" fmla="*/ 584130 h 584130"/>
              <a:gd name="connsiteX12" fmla="*/ 4202936 w 5115889"/>
              <a:gd name="connsiteY12" fmla="*/ 0 h 584130"/>
              <a:gd name="connsiteX13" fmla="*/ 4321802 w 5115889"/>
              <a:gd name="connsiteY13" fmla="*/ 0 h 584130"/>
              <a:gd name="connsiteX14" fmla="*/ 3870304 w 5115889"/>
              <a:gd name="connsiteY14" fmla="*/ 584130 h 584130"/>
              <a:gd name="connsiteX15" fmla="*/ 3751352 w 5115889"/>
              <a:gd name="connsiteY15" fmla="*/ 584130 h 584130"/>
              <a:gd name="connsiteX16" fmla="*/ 0 w 5115889"/>
              <a:gd name="connsiteY16" fmla="*/ 0 h 584130"/>
              <a:gd name="connsiteX17" fmla="*/ 4064732 w 5115889"/>
              <a:gd name="connsiteY17" fmla="*/ 0 h 584130"/>
              <a:gd name="connsiteX18" fmla="*/ 3613148 w 5115889"/>
              <a:gd name="connsiteY18" fmla="*/ 584130 h 584130"/>
              <a:gd name="connsiteX19" fmla="*/ 0 w 5115889"/>
              <a:gd name="connsiteY19" fmla="*/ 584130 h 58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15889" h="584130">
                <a:moveTo>
                  <a:pt x="4976788" y="0"/>
                </a:moveTo>
                <a:lnTo>
                  <a:pt x="5115889" y="0"/>
                </a:lnTo>
                <a:lnTo>
                  <a:pt x="4634770" y="584130"/>
                </a:lnTo>
                <a:lnTo>
                  <a:pt x="4511997" y="584130"/>
                </a:lnTo>
                <a:close/>
                <a:moveTo>
                  <a:pt x="4728455" y="0"/>
                </a:moveTo>
                <a:lnTo>
                  <a:pt x="4834542" y="0"/>
                </a:lnTo>
                <a:lnTo>
                  <a:pt x="4369751" y="584130"/>
                </a:lnTo>
                <a:lnTo>
                  <a:pt x="4272485" y="584130"/>
                </a:lnTo>
                <a:close/>
                <a:moveTo>
                  <a:pt x="4459980" y="0"/>
                </a:moveTo>
                <a:lnTo>
                  <a:pt x="4588909" y="0"/>
                </a:lnTo>
                <a:lnTo>
                  <a:pt x="4132939" y="584130"/>
                </a:lnTo>
                <a:lnTo>
                  <a:pt x="4008482" y="584130"/>
                </a:lnTo>
                <a:close/>
                <a:moveTo>
                  <a:pt x="4202936" y="0"/>
                </a:moveTo>
                <a:lnTo>
                  <a:pt x="4321802" y="0"/>
                </a:lnTo>
                <a:lnTo>
                  <a:pt x="3870304" y="584130"/>
                </a:lnTo>
                <a:lnTo>
                  <a:pt x="3751352" y="584130"/>
                </a:lnTo>
                <a:close/>
                <a:moveTo>
                  <a:pt x="0" y="0"/>
                </a:moveTo>
                <a:lnTo>
                  <a:pt x="4064732" y="0"/>
                </a:lnTo>
                <a:lnTo>
                  <a:pt x="3613148" y="584130"/>
                </a:lnTo>
                <a:lnTo>
                  <a:pt x="0" y="58413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65E14EBA-D4FF-457C-9EAE-E5CFEBE75D02}"/>
              </a:ext>
            </a:extLst>
          </p:cNvPr>
          <p:cNvSpPr txBox="1"/>
          <p:nvPr/>
        </p:nvSpPr>
        <p:spPr>
          <a:xfrm>
            <a:off x="756061" y="779559"/>
            <a:ext cx="8124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Mengenal</a:t>
            </a:r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system </a:t>
            </a:r>
            <a:r>
              <a:rPr lang="en-US" sz="54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operasi</a:t>
            </a:r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54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Jaringan</a:t>
            </a:r>
            <a:endParaRPr lang="en-US" sz="54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xmlns="" id="{3E27B91F-2E70-4ED7-8380-D02AABAF9B50}"/>
              </a:ext>
            </a:extLst>
          </p:cNvPr>
          <p:cNvSpPr/>
          <p:nvPr/>
        </p:nvSpPr>
        <p:spPr>
          <a:xfrm>
            <a:off x="6728155" y="54097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xmlns="" id="{932C9006-125B-4A4B-8F89-5FAA9496B3E2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xmlns="" id="{590C522F-DB1D-4906-A61B-2FF0EBD0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11" y="2831484"/>
            <a:ext cx="2981132" cy="417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0828CDF-DB84-4E06-8D78-8B5D05CF2437}"/>
              </a:ext>
            </a:extLst>
          </p:cNvPr>
          <p:cNvSpPr txBox="1"/>
          <p:nvPr/>
        </p:nvSpPr>
        <p:spPr>
          <a:xfrm>
            <a:off x="811310" y="1781182"/>
            <a:ext cx="102118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Pertama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kali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dirilis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pada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tahun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2004, Ubuntu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operasi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distribusi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Linux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berbasis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Debian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yang gratis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open-source.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operasi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dibangun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infrastruktur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Debian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terdiri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server, desktop,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operasi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Linux.</a:t>
            </a:r>
          </a:p>
          <a:p>
            <a:pPr algn="just"/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Sejak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dirilis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operasi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menjadi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favorit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banyak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orang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mudah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Lebih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pentingnya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lagi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lingkungan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default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Ubuntu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dikenal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nama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Unity,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desktop environment yang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memiliki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tool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pencarian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kuat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mencari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semua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dokumen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kamu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Perlu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diketahui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lingkungan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desktop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juga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berintegrasi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lain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audio player, video player,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social media.</a:t>
            </a:r>
          </a:p>
          <a:p>
            <a:pPr algn="just"/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Selain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Unity,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kamu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juga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bisa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environment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lingkungan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lain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GNOME</a:t>
            </a:r>
            <a:r>
              <a:rPr lang="en-US" dirty="0" smtClean="0">
                <a:latin typeface="Adobe Garamond Pro Bold" panose="02020702060506020403" pitchFamily="18" charset="0"/>
                <a:cs typeface="Times New Roman" panose="02020603050405020304" pitchFamily="18" charset="0"/>
              </a:rPr>
              <a:t>,.</a:t>
            </a:r>
            <a:endParaRPr lang="en-US" dirty="0"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FE9BAE3A-1499-486D-AD04-8A0D1DAD5E44}"/>
              </a:ext>
            </a:extLst>
          </p:cNvPr>
          <p:cNvGrpSpPr/>
          <p:nvPr/>
        </p:nvGrpSpPr>
        <p:grpSpPr>
          <a:xfrm>
            <a:off x="8810211" y="-168224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A345C8C7-6DB6-4D5B-868E-73E18A64B010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xmlns="" id="{96C3B5AC-FE10-4C37-B620-6D1036BA46C8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xmlns="" id="{A9588E3D-F3C8-4059-9BBE-A254B60BAFC3}"/>
                  </a:ext>
                </a:extLst>
              </p:cNvPr>
              <p:cNvCxnSpPr>
                <a:cxnSpLocks/>
                <a:stCxn id="113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xmlns="" id="{0BCC2DA8-8313-46CE-9A3C-A6CE0A90EDF6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1" name="Star: 5 Points 110">
                <a:extLst>
                  <a:ext uri="{FF2B5EF4-FFF2-40B4-BE49-F238E27FC236}">
                    <a16:creationId xmlns:a16="http://schemas.microsoft.com/office/drawing/2014/main" xmlns="" id="{A6D4BCC5-00AA-4D47-9FBE-1DE401728E7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E2945A50-53B5-4C6C-AB7D-7BF3543BEC3B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xmlns="" id="{59DCB566-61CE-472C-A933-B369CA49BB0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09" name="Star: 5 Points 108">
                <a:extLst>
                  <a:ext uri="{FF2B5EF4-FFF2-40B4-BE49-F238E27FC236}">
                    <a16:creationId xmlns:a16="http://schemas.microsoft.com/office/drawing/2014/main" xmlns="" id="{61E3D7A8-3C4B-461A-9CD0-7C9BBC07C7C6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xmlns="" id="{153C4C70-DCFD-4F86-9540-2F38E13D62A7}"/>
                  </a:ext>
                </a:extLst>
              </p:cNvPr>
              <p:cNvCxnSpPr>
                <a:stCxn id="109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1A0AC6F4-DC96-4206-B77D-204DB0708DDB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xmlns="" id="{6C71399F-266D-40B1-80CA-3DF68078B784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xmlns="" id="{C4D4CFF3-0B93-4831-95AF-36C10C54CB3F}"/>
                  </a:ext>
                </a:extLst>
              </p:cNvPr>
              <p:cNvCxnSpPr>
                <a:stCxn id="10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xmlns="" id="{0E969FD3-69E4-4DEE-8035-7BC3BE70FC85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xmlns="" id="{0F0003A1-E848-4A23-83B4-4ADFE78FB36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xmlns="" id="{FC007DCC-16FA-4415-A13B-8251E8D9D339}"/>
                  </a:ext>
                </a:extLst>
              </p:cNvPr>
              <p:cNvCxnSpPr>
                <a:stCxn id="10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xmlns="" id="{DC89828C-BA8A-4C40-86D4-02C4DABE90DA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xmlns="" id="{6898EC1A-AD38-4B55-9F66-888E13D87A8F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xmlns="" id="{0DB063A5-E630-4E9A-B0B4-27B6A9ED480C}"/>
                  </a:ext>
                </a:extLst>
              </p:cNvPr>
              <p:cNvCxnSpPr>
                <a:stCxn id="103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xmlns="" id="{190D1A04-8F48-4DC3-A101-8654B202B3A1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xmlns="" id="{48E81EFD-766C-4D54-B266-8B67C3F5239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xmlns="" id="{5585DFBF-5F21-47BD-8495-6845F634BECD}"/>
                  </a:ext>
                </a:extLst>
              </p:cNvPr>
              <p:cNvCxnSpPr>
                <a:cxnSpLocks/>
                <a:stCxn id="101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62746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/>
      <p:bldP spid="91" grpId="0" animBg="1"/>
      <p:bldP spid="90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xmlns="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4FAC87-413B-4139-B813-B1DC65A29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4"/>
          <a:stretch/>
        </p:blipFill>
        <p:spPr>
          <a:xfrm>
            <a:off x="4314825" y="2342537"/>
            <a:ext cx="3562350" cy="35092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82500A5-D6B7-4D8B-A6F6-7DF368602FB4}"/>
              </a:ext>
            </a:extLst>
          </p:cNvPr>
          <p:cNvGrpSpPr/>
          <p:nvPr/>
        </p:nvGrpSpPr>
        <p:grpSpPr>
          <a:xfrm>
            <a:off x="1712890" y="5866777"/>
            <a:ext cx="8902988" cy="923330"/>
            <a:chOff x="-31645" y="5665006"/>
            <a:chExt cx="12421773" cy="923330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A0CAD0A3-E98E-4CAC-A690-B8D3C8E2894E}"/>
                </a:ext>
              </a:extLst>
            </p:cNvPr>
            <p:cNvSpPr/>
            <p:nvPr/>
          </p:nvSpPr>
          <p:spPr>
            <a:xfrm>
              <a:off x="-31645" y="5728371"/>
              <a:ext cx="12421773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65E14EBA-D4FF-457C-9EAE-E5CFEBE75D02}"/>
                </a:ext>
              </a:extLst>
            </p:cNvPr>
            <p:cNvSpPr txBox="1"/>
            <p:nvPr/>
          </p:nvSpPr>
          <p:spPr>
            <a:xfrm>
              <a:off x="844562" y="5665006"/>
              <a:ext cx="10903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Anal </a:t>
              </a:r>
              <a:r>
                <a:rPr lang="en-US" sz="54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isa</a:t>
              </a:r>
              <a:r>
                <a:rPr lang="en-US" sz="54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 software </a:t>
              </a:r>
              <a:r>
                <a:rPr lang="en-US" sz="54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dan</a:t>
              </a:r>
              <a:r>
                <a:rPr lang="en-US" sz="54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 hardware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6657A02-5E0D-4484-8938-E4173E175722}"/>
              </a:ext>
            </a:extLst>
          </p:cNvPr>
          <p:cNvGrpSpPr/>
          <p:nvPr/>
        </p:nvGrpSpPr>
        <p:grpSpPr>
          <a:xfrm rot="18831827" flipH="1" flipV="1">
            <a:off x="8056150" y="4872604"/>
            <a:ext cx="928813" cy="654921"/>
            <a:chOff x="4378783" y="1422461"/>
            <a:chExt cx="928813" cy="654921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6E605D1-8806-4952-9B4B-F6BB775963E4}"/>
                </a:ext>
              </a:extLst>
            </p:cNvPr>
            <p:cNvSpPr/>
            <p:nvPr/>
          </p:nvSpPr>
          <p:spPr>
            <a:xfrm>
              <a:off x="4542971" y="1489468"/>
              <a:ext cx="764625" cy="587914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55292 w 764625"/>
                <a:gd name="connsiteY0" fmla="*/ 587914 h 587914"/>
                <a:gd name="connsiteX1" fmla="*/ 653143 w 764625"/>
                <a:gd name="connsiteY1" fmla="*/ 266762 h 587914"/>
                <a:gd name="connsiteX2" fmla="*/ 420915 w 764625"/>
                <a:gd name="connsiteY2" fmla="*/ 78076 h 587914"/>
                <a:gd name="connsiteX3" fmla="*/ 232229 w 764625"/>
                <a:gd name="connsiteY3" fmla="*/ 179676 h 587914"/>
                <a:gd name="connsiteX4" fmla="*/ 261258 w 764625"/>
                <a:gd name="connsiteY4" fmla="*/ 382876 h 587914"/>
                <a:gd name="connsiteX5" fmla="*/ 420915 w 764625"/>
                <a:gd name="connsiteY5" fmla="*/ 368362 h 587914"/>
                <a:gd name="connsiteX6" fmla="*/ 449943 w 764625"/>
                <a:gd name="connsiteY6" fmla="*/ 208704 h 587914"/>
                <a:gd name="connsiteX7" fmla="*/ 333829 w 764625"/>
                <a:gd name="connsiteY7" fmla="*/ 20019 h 587914"/>
                <a:gd name="connsiteX8" fmla="*/ 0 w 764625"/>
                <a:gd name="connsiteY8" fmla="*/ 5504 h 587914"/>
                <a:gd name="connsiteX9" fmla="*/ 0 w 764625"/>
                <a:gd name="connsiteY9" fmla="*/ 5504 h 587914"/>
                <a:gd name="connsiteX10" fmla="*/ 0 w 764625"/>
                <a:gd name="connsiteY10" fmla="*/ 5504 h 58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4625" h="587914">
                  <a:moveTo>
                    <a:pt x="755292" y="587914"/>
                  </a:moveTo>
                  <a:cubicBezTo>
                    <a:pt x="792787" y="428257"/>
                    <a:pt x="708873" y="351735"/>
                    <a:pt x="653143" y="266762"/>
                  </a:cubicBezTo>
                  <a:cubicBezTo>
                    <a:pt x="597414" y="181789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xmlns="" id="{C1BFAF17-C87A-4085-95B0-C7E2ED6023AE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xmlns="" id="{5B92CFFC-7807-4EF6-B26C-C3CCFBE1C6DE}"/>
              </a:ext>
            </a:extLst>
          </p:cNvPr>
          <p:cNvGrpSpPr/>
          <p:nvPr/>
        </p:nvGrpSpPr>
        <p:grpSpPr>
          <a:xfrm>
            <a:off x="4748378" y="1574861"/>
            <a:ext cx="829090" cy="754682"/>
            <a:chOff x="4378783" y="1422461"/>
            <a:chExt cx="829090" cy="75468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FAEEFB8F-ED9A-42CC-9566-538E972A8A5D}"/>
                </a:ext>
              </a:extLst>
            </p:cNvPr>
            <p:cNvSpPr/>
            <p:nvPr/>
          </p:nvSpPr>
          <p:spPr>
            <a:xfrm>
              <a:off x="4542971" y="1489467"/>
              <a:ext cx="664902" cy="687676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902" h="687676">
                  <a:moveTo>
                    <a:pt x="609600" y="687676"/>
                  </a:moveTo>
                  <a:cubicBezTo>
                    <a:pt x="647095" y="528019"/>
                    <a:pt x="684590" y="368362"/>
                    <a:pt x="653143" y="266762"/>
                  </a:cubicBezTo>
                  <a:cubicBezTo>
                    <a:pt x="621696" y="165162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xmlns="" id="{AC2252AE-23D0-4730-8A79-C0F3F96FF29F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446B2ECB-52DA-4A0A-8C77-842BFDEEC8F6}"/>
              </a:ext>
            </a:extLst>
          </p:cNvPr>
          <p:cNvGrpSpPr/>
          <p:nvPr/>
        </p:nvGrpSpPr>
        <p:grpSpPr>
          <a:xfrm flipH="1">
            <a:off x="6708368" y="1574861"/>
            <a:ext cx="829090" cy="754682"/>
            <a:chOff x="4378783" y="1422461"/>
            <a:chExt cx="829090" cy="754682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8D403054-F482-4C23-8F01-F702DC6A199A}"/>
                </a:ext>
              </a:extLst>
            </p:cNvPr>
            <p:cNvSpPr/>
            <p:nvPr/>
          </p:nvSpPr>
          <p:spPr>
            <a:xfrm>
              <a:off x="4542971" y="1489467"/>
              <a:ext cx="664902" cy="687676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902" h="687676">
                  <a:moveTo>
                    <a:pt x="609600" y="687676"/>
                  </a:moveTo>
                  <a:cubicBezTo>
                    <a:pt x="647095" y="528019"/>
                    <a:pt x="684590" y="368362"/>
                    <a:pt x="653143" y="266762"/>
                  </a:cubicBezTo>
                  <a:cubicBezTo>
                    <a:pt x="621696" y="165162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xmlns="" id="{644AC1B1-8741-4555-8DE6-A09D32030DE1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855433F3-39B6-4B81-BC37-F8417D913F9B}"/>
              </a:ext>
            </a:extLst>
          </p:cNvPr>
          <p:cNvGrpSpPr/>
          <p:nvPr/>
        </p:nvGrpSpPr>
        <p:grpSpPr>
          <a:xfrm rot="2768173" flipV="1">
            <a:off x="3156266" y="4880023"/>
            <a:ext cx="928813" cy="654921"/>
            <a:chOff x="4378783" y="1422461"/>
            <a:chExt cx="928813" cy="654921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F572D73F-8F26-473F-AAF2-3011DF49EFAC}"/>
                </a:ext>
              </a:extLst>
            </p:cNvPr>
            <p:cNvSpPr/>
            <p:nvPr/>
          </p:nvSpPr>
          <p:spPr>
            <a:xfrm>
              <a:off x="4542971" y="1489468"/>
              <a:ext cx="764625" cy="587914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55292 w 764625"/>
                <a:gd name="connsiteY0" fmla="*/ 587914 h 587914"/>
                <a:gd name="connsiteX1" fmla="*/ 653143 w 764625"/>
                <a:gd name="connsiteY1" fmla="*/ 266762 h 587914"/>
                <a:gd name="connsiteX2" fmla="*/ 420915 w 764625"/>
                <a:gd name="connsiteY2" fmla="*/ 78076 h 587914"/>
                <a:gd name="connsiteX3" fmla="*/ 232229 w 764625"/>
                <a:gd name="connsiteY3" fmla="*/ 179676 h 587914"/>
                <a:gd name="connsiteX4" fmla="*/ 261258 w 764625"/>
                <a:gd name="connsiteY4" fmla="*/ 382876 h 587914"/>
                <a:gd name="connsiteX5" fmla="*/ 420915 w 764625"/>
                <a:gd name="connsiteY5" fmla="*/ 368362 h 587914"/>
                <a:gd name="connsiteX6" fmla="*/ 449943 w 764625"/>
                <a:gd name="connsiteY6" fmla="*/ 208704 h 587914"/>
                <a:gd name="connsiteX7" fmla="*/ 333829 w 764625"/>
                <a:gd name="connsiteY7" fmla="*/ 20019 h 587914"/>
                <a:gd name="connsiteX8" fmla="*/ 0 w 764625"/>
                <a:gd name="connsiteY8" fmla="*/ 5504 h 587914"/>
                <a:gd name="connsiteX9" fmla="*/ 0 w 764625"/>
                <a:gd name="connsiteY9" fmla="*/ 5504 h 587914"/>
                <a:gd name="connsiteX10" fmla="*/ 0 w 764625"/>
                <a:gd name="connsiteY10" fmla="*/ 5504 h 58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4625" h="587914">
                  <a:moveTo>
                    <a:pt x="755292" y="587914"/>
                  </a:moveTo>
                  <a:cubicBezTo>
                    <a:pt x="792787" y="428257"/>
                    <a:pt x="708873" y="351735"/>
                    <a:pt x="653143" y="266762"/>
                  </a:cubicBezTo>
                  <a:cubicBezTo>
                    <a:pt x="597414" y="181789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xmlns="" id="{F959A57A-78F0-4CCC-8FAF-6EB0E4A1204A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45D035DB-510D-4B7F-ABD9-46F737E5B044}"/>
              </a:ext>
            </a:extLst>
          </p:cNvPr>
          <p:cNvGrpSpPr/>
          <p:nvPr/>
        </p:nvGrpSpPr>
        <p:grpSpPr>
          <a:xfrm flipH="1">
            <a:off x="7816364" y="2981308"/>
            <a:ext cx="805342" cy="449058"/>
            <a:chOff x="4378783" y="1422461"/>
            <a:chExt cx="939217" cy="52370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AE786870-30D1-4CE1-BA36-1B8805EFAB2D}"/>
                </a:ext>
              </a:extLst>
            </p:cNvPr>
            <p:cNvSpPr/>
            <p:nvPr/>
          </p:nvSpPr>
          <p:spPr>
            <a:xfrm>
              <a:off x="4542971" y="1489467"/>
              <a:ext cx="775029" cy="456701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98285 w 805406"/>
                <a:gd name="connsiteY0" fmla="*/ 600590 h 600590"/>
                <a:gd name="connsiteX1" fmla="*/ 653143 w 805406"/>
                <a:gd name="connsiteY1" fmla="*/ 266762 h 600590"/>
                <a:gd name="connsiteX2" fmla="*/ 420915 w 805406"/>
                <a:gd name="connsiteY2" fmla="*/ 78076 h 600590"/>
                <a:gd name="connsiteX3" fmla="*/ 232229 w 805406"/>
                <a:gd name="connsiteY3" fmla="*/ 179676 h 600590"/>
                <a:gd name="connsiteX4" fmla="*/ 261258 w 805406"/>
                <a:gd name="connsiteY4" fmla="*/ 382876 h 600590"/>
                <a:gd name="connsiteX5" fmla="*/ 420915 w 805406"/>
                <a:gd name="connsiteY5" fmla="*/ 368362 h 600590"/>
                <a:gd name="connsiteX6" fmla="*/ 449943 w 805406"/>
                <a:gd name="connsiteY6" fmla="*/ 208704 h 600590"/>
                <a:gd name="connsiteX7" fmla="*/ 333829 w 805406"/>
                <a:gd name="connsiteY7" fmla="*/ 20019 h 600590"/>
                <a:gd name="connsiteX8" fmla="*/ 0 w 805406"/>
                <a:gd name="connsiteY8" fmla="*/ 5504 h 600590"/>
                <a:gd name="connsiteX9" fmla="*/ 0 w 805406"/>
                <a:gd name="connsiteY9" fmla="*/ 5504 h 600590"/>
                <a:gd name="connsiteX10" fmla="*/ 0 w 805406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32229 w 804797"/>
                <a:gd name="connsiteY3" fmla="*/ 17967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7265 w 804797"/>
                <a:gd name="connsiteY5" fmla="*/ 339787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66976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76501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5340"/>
                <a:gd name="connsiteY0" fmla="*/ 600590 h 600590"/>
                <a:gd name="connsiteX1" fmla="*/ 665843 w 805340"/>
                <a:gd name="connsiteY1" fmla="*/ 279462 h 600590"/>
                <a:gd name="connsiteX2" fmla="*/ 509815 w 805340"/>
                <a:gd name="connsiteY2" fmla="*/ 176501 h 600590"/>
                <a:gd name="connsiteX3" fmla="*/ 273504 w 805340"/>
                <a:gd name="connsiteY3" fmla="*/ 211426 h 600590"/>
                <a:gd name="connsiteX4" fmla="*/ 302533 w 805340"/>
                <a:gd name="connsiteY4" fmla="*/ 341601 h 600590"/>
                <a:gd name="connsiteX5" fmla="*/ 427265 w 805340"/>
                <a:gd name="connsiteY5" fmla="*/ 339787 h 600590"/>
                <a:gd name="connsiteX6" fmla="*/ 449943 w 805340"/>
                <a:gd name="connsiteY6" fmla="*/ 208704 h 600590"/>
                <a:gd name="connsiteX7" fmla="*/ 333829 w 805340"/>
                <a:gd name="connsiteY7" fmla="*/ 20019 h 600590"/>
                <a:gd name="connsiteX8" fmla="*/ 0 w 805340"/>
                <a:gd name="connsiteY8" fmla="*/ 5504 h 600590"/>
                <a:gd name="connsiteX9" fmla="*/ 0 w 805340"/>
                <a:gd name="connsiteY9" fmla="*/ 5504 h 600590"/>
                <a:gd name="connsiteX10" fmla="*/ 0 w 805340"/>
                <a:gd name="connsiteY10" fmla="*/ 5504 h 600590"/>
                <a:gd name="connsiteX0" fmla="*/ 849085 w 854592"/>
                <a:gd name="connsiteY0" fmla="*/ 575190 h 575190"/>
                <a:gd name="connsiteX1" fmla="*/ 665843 w 854592"/>
                <a:gd name="connsiteY1" fmla="*/ 279462 h 575190"/>
                <a:gd name="connsiteX2" fmla="*/ 509815 w 854592"/>
                <a:gd name="connsiteY2" fmla="*/ 176501 h 575190"/>
                <a:gd name="connsiteX3" fmla="*/ 273504 w 854592"/>
                <a:gd name="connsiteY3" fmla="*/ 211426 h 575190"/>
                <a:gd name="connsiteX4" fmla="*/ 302533 w 854592"/>
                <a:gd name="connsiteY4" fmla="*/ 341601 h 575190"/>
                <a:gd name="connsiteX5" fmla="*/ 427265 w 854592"/>
                <a:gd name="connsiteY5" fmla="*/ 339787 h 575190"/>
                <a:gd name="connsiteX6" fmla="*/ 449943 w 854592"/>
                <a:gd name="connsiteY6" fmla="*/ 208704 h 575190"/>
                <a:gd name="connsiteX7" fmla="*/ 333829 w 854592"/>
                <a:gd name="connsiteY7" fmla="*/ 20019 h 575190"/>
                <a:gd name="connsiteX8" fmla="*/ 0 w 854592"/>
                <a:gd name="connsiteY8" fmla="*/ 5504 h 575190"/>
                <a:gd name="connsiteX9" fmla="*/ 0 w 854592"/>
                <a:gd name="connsiteY9" fmla="*/ 5504 h 575190"/>
                <a:gd name="connsiteX10" fmla="*/ 0 w 854592"/>
                <a:gd name="connsiteY10" fmla="*/ 5504 h 575190"/>
                <a:gd name="connsiteX0" fmla="*/ 849085 w 849085"/>
                <a:gd name="connsiteY0" fmla="*/ 575190 h 575190"/>
                <a:gd name="connsiteX1" fmla="*/ 509815 w 849085"/>
                <a:gd name="connsiteY1" fmla="*/ 176501 h 575190"/>
                <a:gd name="connsiteX2" fmla="*/ 273504 w 849085"/>
                <a:gd name="connsiteY2" fmla="*/ 211426 h 575190"/>
                <a:gd name="connsiteX3" fmla="*/ 302533 w 849085"/>
                <a:gd name="connsiteY3" fmla="*/ 341601 h 575190"/>
                <a:gd name="connsiteX4" fmla="*/ 427265 w 849085"/>
                <a:gd name="connsiteY4" fmla="*/ 339787 h 575190"/>
                <a:gd name="connsiteX5" fmla="*/ 449943 w 849085"/>
                <a:gd name="connsiteY5" fmla="*/ 208704 h 575190"/>
                <a:gd name="connsiteX6" fmla="*/ 333829 w 849085"/>
                <a:gd name="connsiteY6" fmla="*/ 20019 h 575190"/>
                <a:gd name="connsiteX7" fmla="*/ 0 w 849085"/>
                <a:gd name="connsiteY7" fmla="*/ 5504 h 575190"/>
                <a:gd name="connsiteX8" fmla="*/ 0 w 849085"/>
                <a:gd name="connsiteY8" fmla="*/ 5504 h 575190"/>
                <a:gd name="connsiteX9" fmla="*/ 0 w 849085"/>
                <a:gd name="connsiteY9" fmla="*/ 5504 h 575190"/>
                <a:gd name="connsiteX0" fmla="*/ 775029 w 775029"/>
                <a:gd name="connsiteY0" fmla="*/ 456701 h 456701"/>
                <a:gd name="connsiteX1" fmla="*/ 509815 w 775029"/>
                <a:gd name="connsiteY1" fmla="*/ 176501 h 456701"/>
                <a:gd name="connsiteX2" fmla="*/ 273504 w 775029"/>
                <a:gd name="connsiteY2" fmla="*/ 211426 h 456701"/>
                <a:gd name="connsiteX3" fmla="*/ 302533 w 775029"/>
                <a:gd name="connsiteY3" fmla="*/ 341601 h 456701"/>
                <a:gd name="connsiteX4" fmla="*/ 427265 w 775029"/>
                <a:gd name="connsiteY4" fmla="*/ 339787 h 456701"/>
                <a:gd name="connsiteX5" fmla="*/ 449943 w 775029"/>
                <a:gd name="connsiteY5" fmla="*/ 208704 h 456701"/>
                <a:gd name="connsiteX6" fmla="*/ 333829 w 775029"/>
                <a:gd name="connsiteY6" fmla="*/ 20019 h 456701"/>
                <a:gd name="connsiteX7" fmla="*/ 0 w 775029"/>
                <a:gd name="connsiteY7" fmla="*/ 5504 h 456701"/>
                <a:gd name="connsiteX8" fmla="*/ 0 w 775029"/>
                <a:gd name="connsiteY8" fmla="*/ 5504 h 456701"/>
                <a:gd name="connsiteX9" fmla="*/ 0 w 775029"/>
                <a:gd name="connsiteY9" fmla="*/ 5504 h 45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029" h="456701">
                  <a:moveTo>
                    <a:pt x="775029" y="456701"/>
                  </a:moveTo>
                  <a:cubicBezTo>
                    <a:pt x="704348" y="373641"/>
                    <a:pt x="593402" y="217380"/>
                    <a:pt x="509815" y="176501"/>
                  </a:cubicBezTo>
                  <a:cubicBezTo>
                    <a:pt x="426228" y="135622"/>
                    <a:pt x="308051" y="183909"/>
                    <a:pt x="273504" y="211426"/>
                  </a:cubicBezTo>
                  <a:cubicBezTo>
                    <a:pt x="238957" y="238943"/>
                    <a:pt x="276906" y="320208"/>
                    <a:pt x="302533" y="341601"/>
                  </a:cubicBezTo>
                  <a:cubicBezTo>
                    <a:pt x="328160" y="362995"/>
                    <a:pt x="402697" y="361937"/>
                    <a:pt x="427265" y="339787"/>
                  </a:cubicBezTo>
                  <a:cubicBezTo>
                    <a:pt x="451833" y="317637"/>
                    <a:pt x="465516" y="261999"/>
                    <a:pt x="449943" y="208704"/>
                  </a:cubicBezTo>
                  <a:cubicBezTo>
                    <a:pt x="434370" y="155409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xmlns="" id="{F2D6826A-21EE-4182-A706-6DCCC44CF186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9CD814BB-F861-4D2E-B92C-CF8618FC0822}"/>
              </a:ext>
            </a:extLst>
          </p:cNvPr>
          <p:cNvGrpSpPr/>
          <p:nvPr/>
        </p:nvGrpSpPr>
        <p:grpSpPr>
          <a:xfrm>
            <a:off x="3678215" y="2848352"/>
            <a:ext cx="805342" cy="449058"/>
            <a:chOff x="4378783" y="1422461"/>
            <a:chExt cx="939217" cy="523707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2811EBAF-1011-4BAE-B8EF-A11DFF2237A0}"/>
                </a:ext>
              </a:extLst>
            </p:cNvPr>
            <p:cNvSpPr/>
            <p:nvPr/>
          </p:nvSpPr>
          <p:spPr>
            <a:xfrm>
              <a:off x="4542971" y="1489467"/>
              <a:ext cx="775029" cy="456701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98285 w 805406"/>
                <a:gd name="connsiteY0" fmla="*/ 600590 h 600590"/>
                <a:gd name="connsiteX1" fmla="*/ 653143 w 805406"/>
                <a:gd name="connsiteY1" fmla="*/ 266762 h 600590"/>
                <a:gd name="connsiteX2" fmla="*/ 420915 w 805406"/>
                <a:gd name="connsiteY2" fmla="*/ 78076 h 600590"/>
                <a:gd name="connsiteX3" fmla="*/ 232229 w 805406"/>
                <a:gd name="connsiteY3" fmla="*/ 179676 h 600590"/>
                <a:gd name="connsiteX4" fmla="*/ 261258 w 805406"/>
                <a:gd name="connsiteY4" fmla="*/ 382876 h 600590"/>
                <a:gd name="connsiteX5" fmla="*/ 420915 w 805406"/>
                <a:gd name="connsiteY5" fmla="*/ 368362 h 600590"/>
                <a:gd name="connsiteX6" fmla="*/ 449943 w 805406"/>
                <a:gd name="connsiteY6" fmla="*/ 208704 h 600590"/>
                <a:gd name="connsiteX7" fmla="*/ 333829 w 805406"/>
                <a:gd name="connsiteY7" fmla="*/ 20019 h 600590"/>
                <a:gd name="connsiteX8" fmla="*/ 0 w 805406"/>
                <a:gd name="connsiteY8" fmla="*/ 5504 h 600590"/>
                <a:gd name="connsiteX9" fmla="*/ 0 w 805406"/>
                <a:gd name="connsiteY9" fmla="*/ 5504 h 600590"/>
                <a:gd name="connsiteX10" fmla="*/ 0 w 805406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32229 w 804797"/>
                <a:gd name="connsiteY3" fmla="*/ 17967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7265 w 804797"/>
                <a:gd name="connsiteY5" fmla="*/ 339787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66976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76501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5340"/>
                <a:gd name="connsiteY0" fmla="*/ 600590 h 600590"/>
                <a:gd name="connsiteX1" fmla="*/ 665843 w 805340"/>
                <a:gd name="connsiteY1" fmla="*/ 279462 h 600590"/>
                <a:gd name="connsiteX2" fmla="*/ 509815 w 805340"/>
                <a:gd name="connsiteY2" fmla="*/ 176501 h 600590"/>
                <a:gd name="connsiteX3" fmla="*/ 273504 w 805340"/>
                <a:gd name="connsiteY3" fmla="*/ 211426 h 600590"/>
                <a:gd name="connsiteX4" fmla="*/ 302533 w 805340"/>
                <a:gd name="connsiteY4" fmla="*/ 341601 h 600590"/>
                <a:gd name="connsiteX5" fmla="*/ 427265 w 805340"/>
                <a:gd name="connsiteY5" fmla="*/ 339787 h 600590"/>
                <a:gd name="connsiteX6" fmla="*/ 449943 w 805340"/>
                <a:gd name="connsiteY6" fmla="*/ 208704 h 600590"/>
                <a:gd name="connsiteX7" fmla="*/ 333829 w 805340"/>
                <a:gd name="connsiteY7" fmla="*/ 20019 h 600590"/>
                <a:gd name="connsiteX8" fmla="*/ 0 w 805340"/>
                <a:gd name="connsiteY8" fmla="*/ 5504 h 600590"/>
                <a:gd name="connsiteX9" fmla="*/ 0 w 805340"/>
                <a:gd name="connsiteY9" fmla="*/ 5504 h 600590"/>
                <a:gd name="connsiteX10" fmla="*/ 0 w 805340"/>
                <a:gd name="connsiteY10" fmla="*/ 5504 h 600590"/>
                <a:gd name="connsiteX0" fmla="*/ 849085 w 854592"/>
                <a:gd name="connsiteY0" fmla="*/ 575190 h 575190"/>
                <a:gd name="connsiteX1" fmla="*/ 665843 w 854592"/>
                <a:gd name="connsiteY1" fmla="*/ 279462 h 575190"/>
                <a:gd name="connsiteX2" fmla="*/ 509815 w 854592"/>
                <a:gd name="connsiteY2" fmla="*/ 176501 h 575190"/>
                <a:gd name="connsiteX3" fmla="*/ 273504 w 854592"/>
                <a:gd name="connsiteY3" fmla="*/ 211426 h 575190"/>
                <a:gd name="connsiteX4" fmla="*/ 302533 w 854592"/>
                <a:gd name="connsiteY4" fmla="*/ 341601 h 575190"/>
                <a:gd name="connsiteX5" fmla="*/ 427265 w 854592"/>
                <a:gd name="connsiteY5" fmla="*/ 339787 h 575190"/>
                <a:gd name="connsiteX6" fmla="*/ 449943 w 854592"/>
                <a:gd name="connsiteY6" fmla="*/ 208704 h 575190"/>
                <a:gd name="connsiteX7" fmla="*/ 333829 w 854592"/>
                <a:gd name="connsiteY7" fmla="*/ 20019 h 575190"/>
                <a:gd name="connsiteX8" fmla="*/ 0 w 854592"/>
                <a:gd name="connsiteY8" fmla="*/ 5504 h 575190"/>
                <a:gd name="connsiteX9" fmla="*/ 0 w 854592"/>
                <a:gd name="connsiteY9" fmla="*/ 5504 h 575190"/>
                <a:gd name="connsiteX10" fmla="*/ 0 w 854592"/>
                <a:gd name="connsiteY10" fmla="*/ 5504 h 575190"/>
                <a:gd name="connsiteX0" fmla="*/ 849085 w 849085"/>
                <a:gd name="connsiteY0" fmla="*/ 575190 h 575190"/>
                <a:gd name="connsiteX1" fmla="*/ 509815 w 849085"/>
                <a:gd name="connsiteY1" fmla="*/ 176501 h 575190"/>
                <a:gd name="connsiteX2" fmla="*/ 273504 w 849085"/>
                <a:gd name="connsiteY2" fmla="*/ 211426 h 575190"/>
                <a:gd name="connsiteX3" fmla="*/ 302533 w 849085"/>
                <a:gd name="connsiteY3" fmla="*/ 341601 h 575190"/>
                <a:gd name="connsiteX4" fmla="*/ 427265 w 849085"/>
                <a:gd name="connsiteY4" fmla="*/ 339787 h 575190"/>
                <a:gd name="connsiteX5" fmla="*/ 449943 w 849085"/>
                <a:gd name="connsiteY5" fmla="*/ 208704 h 575190"/>
                <a:gd name="connsiteX6" fmla="*/ 333829 w 849085"/>
                <a:gd name="connsiteY6" fmla="*/ 20019 h 575190"/>
                <a:gd name="connsiteX7" fmla="*/ 0 w 849085"/>
                <a:gd name="connsiteY7" fmla="*/ 5504 h 575190"/>
                <a:gd name="connsiteX8" fmla="*/ 0 w 849085"/>
                <a:gd name="connsiteY8" fmla="*/ 5504 h 575190"/>
                <a:gd name="connsiteX9" fmla="*/ 0 w 849085"/>
                <a:gd name="connsiteY9" fmla="*/ 5504 h 575190"/>
                <a:gd name="connsiteX0" fmla="*/ 775029 w 775029"/>
                <a:gd name="connsiteY0" fmla="*/ 456701 h 456701"/>
                <a:gd name="connsiteX1" fmla="*/ 509815 w 775029"/>
                <a:gd name="connsiteY1" fmla="*/ 176501 h 456701"/>
                <a:gd name="connsiteX2" fmla="*/ 273504 w 775029"/>
                <a:gd name="connsiteY2" fmla="*/ 211426 h 456701"/>
                <a:gd name="connsiteX3" fmla="*/ 302533 w 775029"/>
                <a:gd name="connsiteY3" fmla="*/ 341601 h 456701"/>
                <a:gd name="connsiteX4" fmla="*/ 427265 w 775029"/>
                <a:gd name="connsiteY4" fmla="*/ 339787 h 456701"/>
                <a:gd name="connsiteX5" fmla="*/ 449943 w 775029"/>
                <a:gd name="connsiteY5" fmla="*/ 208704 h 456701"/>
                <a:gd name="connsiteX6" fmla="*/ 333829 w 775029"/>
                <a:gd name="connsiteY6" fmla="*/ 20019 h 456701"/>
                <a:gd name="connsiteX7" fmla="*/ 0 w 775029"/>
                <a:gd name="connsiteY7" fmla="*/ 5504 h 456701"/>
                <a:gd name="connsiteX8" fmla="*/ 0 w 775029"/>
                <a:gd name="connsiteY8" fmla="*/ 5504 h 456701"/>
                <a:gd name="connsiteX9" fmla="*/ 0 w 775029"/>
                <a:gd name="connsiteY9" fmla="*/ 5504 h 45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029" h="456701">
                  <a:moveTo>
                    <a:pt x="775029" y="456701"/>
                  </a:moveTo>
                  <a:cubicBezTo>
                    <a:pt x="704348" y="373641"/>
                    <a:pt x="593402" y="217380"/>
                    <a:pt x="509815" y="176501"/>
                  </a:cubicBezTo>
                  <a:cubicBezTo>
                    <a:pt x="426228" y="135622"/>
                    <a:pt x="308051" y="183909"/>
                    <a:pt x="273504" y="211426"/>
                  </a:cubicBezTo>
                  <a:cubicBezTo>
                    <a:pt x="238957" y="238943"/>
                    <a:pt x="276906" y="320208"/>
                    <a:pt x="302533" y="341601"/>
                  </a:cubicBezTo>
                  <a:cubicBezTo>
                    <a:pt x="328160" y="362995"/>
                    <a:pt x="402697" y="361937"/>
                    <a:pt x="427265" y="339787"/>
                  </a:cubicBezTo>
                  <a:cubicBezTo>
                    <a:pt x="451833" y="317637"/>
                    <a:pt x="465516" y="261999"/>
                    <a:pt x="449943" y="208704"/>
                  </a:cubicBezTo>
                  <a:cubicBezTo>
                    <a:pt x="434370" y="155409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xmlns="" id="{D6F6C272-7BD8-4BA4-8016-DF4C4EB6F795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>
          <a:xfrm>
            <a:off x="763742" y="685147"/>
            <a:ext cx="3977148" cy="5030230"/>
          </a:xfrm>
        </p:spPr>
        <p:txBody>
          <a:bodyPr>
            <a:normAutofit/>
          </a:bodyPr>
          <a:lstStyle/>
          <a:p>
            <a:pPr algn="ctr"/>
            <a:r>
              <a:rPr lang="en-US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69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:a16="http://schemas.microsoft.com/office/drawing/2014/main" xmlns="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596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xmlns="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xmlns="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xmlns="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xmlns="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xmlns="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xmlns="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xmlns="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E7AFE638-2F6E-496F-BDF5-CDAB5E4B190C}"/>
              </a:ext>
            </a:extLst>
          </p:cNvPr>
          <p:cNvSpPr/>
          <p:nvPr/>
        </p:nvSpPr>
        <p:spPr>
          <a:xfrm>
            <a:off x="5312176" y="937034"/>
            <a:ext cx="4670669" cy="796600"/>
          </a:xfrm>
          <a:prstGeom prst="rect">
            <a:avLst/>
          </a:prstGeom>
          <a:ln w="28575"/>
          <a:effectLst>
            <a:outerShdw dist="76200" dir="2700000" algn="tl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50110BD8-75BF-4DFF-B12B-5C606358F7F7}"/>
              </a:ext>
            </a:extLst>
          </p:cNvPr>
          <p:cNvSpPr txBox="1"/>
          <p:nvPr/>
        </p:nvSpPr>
        <p:spPr>
          <a:xfrm>
            <a:off x="6272775" y="881033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Add Header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0E1D11-F032-4878-A83B-CF54FFB95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40" y="-72072"/>
            <a:ext cx="2318030" cy="23180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27CF491A-1FBF-4A9D-8566-C05EC75E0B8D}"/>
              </a:ext>
            </a:extLst>
          </p:cNvPr>
          <p:cNvCxnSpPr>
            <a:cxnSpLocks/>
          </p:cNvCxnSpPr>
          <p:nvPr/>
        </p:nvCxnSpPr>
        <p:spPr>
          <a:xfrm>
            <a:off x="268905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xmlns="" id="{A57014F9-1FD2-45BE-AEF0-FD672E82A0EF}"/>
              </a:ext>
            </a:extLst>
          </p:cNvPr>
          <p:cNvCxnSpPr>
            <a:cxnSpLocks/>
          </p:cNvCxnSpPr>
          <p:nvPr/>
        </p:nvCxnSpPr>
        <p:spPr>
          <a:xfrm>
            <a:off x="494576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xmlns="" id="{81BAABF8-FBA2-42CB-ADC8-6EC284FB8245}"/>
              </a:ext>
            </a:extLst>
          </p:cNvPr>
          <p:cNvCxnSpPr>
            <a:cxnSpLocks/>
          </p:cNvCxnSpPr>
          <p:nvPr/>
        </p:nvCxnSpPr>
        <p:spPr>
          <a:xfrm>
            <a:off x="720246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xmlns="" id="{3F46318D-9724-498C-8F7D-69022A758491}"/>
              </a:ext>
            </a:extLst>
          </p:cNvPr>
          <p:cNvCxnSpPr>
            <a:cxnSpLocks/>
          </p:cNvCxnSpPr>
          <p:nvPr/>
        </p:nvCxnSpPr>
        <p:spPr>
          <a:xfrm>
            <a:off x="945917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B9BF3455-2B20-494A-B3ED-D027451C4140}"/>
              </a:ext>
            </a:extLst>
          </p:cNvPr>
          <p:cNvSpPr txBox="1"/>
          <p:nvPr/>
        </p:nvSpPr>
        <p:spPr>
          <a:xfrm>
            <a:off x="804460" y="2356840"/>
            <a:ext cx="16737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</a:t>
            </a:r>
            <a:r>
              <a:rPr lang="en-US" sz="2000">
                <a:latin typeface="MV Boli" panose="02000500030200090000" pitchFamily="2" charset="0"/>
                <a:cs typeface="MV Boli" panose="02000500030200090000" pitchFamily="2" charset="0"/>
              </a:rPr>
              <a:t>. Maecenas porttitor congue massa.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3CF5EC85-CDAC-44CC-92F4-F587DC7FEE66}"/>
              </a:ext>
            </a:extLst>
          </p:cNvPr>
          <p:cNvSpPr txBox="1"/>
          <p:nvPr/>
        </p:nvSpPr>
        <p:spPr>
          <a:xfrm>
            <a:off x="2959268" y="2356839"/>
            <a:ext cx="16737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</a:t>
            </a:r>
            <a:r>
              <a:rPr lang="en-US" sz="2000">
                <a:latin typeface="MV Boli" panose="02000500030200090000" pitchFamily="2" charset="0"/>
                <a:cs typeface="MV Boli" panose="02000500030200090000" pitchFamily="2" charset="0"/>
              </a:rPr>
              <a:t>. Maecenas porttitor congue massa.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ED5ED9F9-32A9-4090-AB66-BC44F4C17AA6}"/>
              </a:ext>
            </a:extLst>
          </p:cNvPr>
          <p:cNvSpPr txBox="1"/>
          <p:nvPr/>
        </p:nvSpPr>
        <p:spPr>
          <a:xfrm>
            <a:off x="5235534" y="2356838"/>
            <a:ext cx="16737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</a:t>
            </a:r>
            <a:r>
              <a:rPr lang="en-US" sz="2000">
                <a:latin typeface="MV Boli" panose="02000500030200090000" pitchFamily="2" charset="0"/>
                <a:cs typeface="MV Boli" panose="02000500030200090000" pitchFamily="2" charset="0"/>
              </a:rPr>
              <a:t>. Maecenas porttitor congue massa.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7D69F6FD-283F-4E1A-8F7D-CBB33E508602}"/>
              </a:ext>
            </a:extLst>
          </p:cNvPr>
          <p:cNvSpPr txBox="1"/>
          <p:nvPr/>
        </p:nvSpPr>
        <p:spPr>
          <a:xfrm>
            <a:off x="7474461" y="2356837"/>
            <a:ext cx="16737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</a:t>
            </a:r>
            <a:r>
              <a:rPr lang="en-US" sz="2000">
                <a:latin typeface="MV Boli" panose="02000500030200090000" pitchFamily="2" charset="0"/>
                <a:cs typeface="MV Boli" panose="02000500030200090000" pitchFamily="2" charset="0"/>
              </a:rPr>
              <a:t>. Maecenas porttitor congue massa.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9F99C44F-7E6E-48E2-A90D-28CFDE9D39AE}"/>
              </a:ext>
            </a:extLst>
          </p:cNvPr>
          <p:cNvSpPr txBox="1"/>
          <p:nvPr/>
        </p:nvSpPr>
        <p:spPr>
          <a:xfrm>
            <a:off x="9508877" y="2356836"/>
            <a:ext cx="16737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</a:t>
            </a:r>
            <a:r>
              <a:rPr lang="en-US" sz="2000">
                <a:latin typeface="MV Boli" panose="02000500030200090000" pitchFamily="2" charset="0"/>
                <a:cs typeface="MV Boli" panose="02000500030200090000" pitchFamily="2" charset="0"/>
              </a:rPr>
              <a:t>. Maecenas porttitor congue massa. 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xmlns="" id="{344F5C3E-78DB-4E78-9BA7-A47905F97554}"/>
              </a:ext>
            </a:extLst>
          </p:cNvPr>
          <p:cNvSpPr/>
          <p:nvPr/>
        </p:nvSpPr>
        <p:spPr>
          <a:xfrm>
            <a:off x="-26727" y="-8600"/>
            <a:ext cx="4633264" cy="1854228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xmlns="" id="{D186C8D8-ECFC-4BB4-B07C-58CFD3979165}"/>
              </a:ext>
            </a:extLst>
          </p:cNvPr>
          <p:cNvGrpSpPr/>
          <p:nvPr/>
        </p:nvGrpSpPr>
        <p:grpSpPr>
          <a:xfrm>
            <a:off x="1105316" y="449925"/>
            <a:ext cx="1054389" cy="1481626"/>
            <a:chOff x="9340371" y="1200954"/>
            <a:chExt cx="1517798" cy="2132809"/>
          </a:xfrm>
        </p:grpSpPr>
        <p:sp>
          <p:nvSpPr>
            <p:cNvPr id="126" name="Star: 4 Points 125">
              <a:extLst>
                <a:ext uri="{FF2B5EF4-FFF2-40B4-BE49-F238E27FC236}">
                  <a16:creationId xmlns:a16="http://schemas.microsoft.com/office/drawing/2014/main" xmlns="" id="{A9E1D9E3-E439-4E45-935A-6AB5DF18B12C}"/>
                </a:ext>
              </a:extLst>
            </p:cNvPr>
            <p:cNvSpPr/>
            <p:nvPr/>
          </p:nvSpPr>
          <p:spPr>
            <a:xfrm>
              <a:off x="9340371" y="1767725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Star: 4 Points 126">
              <a:extLst>
                <a:ext uri="{FF2B5EF4-FFF2-40B4-BE49-F238E27FC236}">
                  <a16:creationId xmlns:a16="http://schemas.microsoft.com/office/drawing/2014/main" xmlns="" id="{FDB8A0FE-26D5-4389-A3CB-3FFC9C0AA842}"/>
                </a:ext>
              </a:extLst>
            </p:cNvPr>
            <p:cNvSpPr/>
            <p:nvPr/>
          </p:nvSpPr>
          <p:spPr>
            <a:xfrm>
              <a:off x="9883866" y="2563256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Star: 4 Points 127">
              <a:extLst>
                <a:ext uri="{FF2B5EF4-FFF2-40B4-BE49-F238E27FC236}">
                  <a16:creationId xmlns:a16="http://schemas.microsoft.com/office/drawing/2014/main" xmlns="" id="{96EFCDE0-5726-4DD7-9E5B-77209FE10150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9504898F-63A3-4CD2-8761-BB4C23DA1D0D}"/>
              </a:ext>
            </a:extLst>
          </p:cNvPr>
          <p:cNvGrpSpPr/>
          <p:nvPr/>
        </p:nvGrpSpPr>
        <p:grpSpPr>
          <a:xfrm>
            <a:off x="2315296" y="226056"/>
            <a:ext cx="1044633" cy="1426328"/>
            <a:chOff x="9150308" y="1638231"/>
            <a:chExt cx="1503754" cy="2053206"/>
          </a:xfrm>
        </p:grpSpPr>
        <p:sp>
          <p:nvSpPr>
            <p:cNvPr id="130" name="Star: 4 Points 129">
              <a:extLst>
                <a:ext uri="{FF2B5EF4-FFF2-40B4-BE49-F238E27FC236}">
                  <a16:creationId xmlns:a16="http://schemas.microsoft.com/office/drawing/2014/main" xmlns="" id="{2A80E96A-2E83-4563-8A45-B4DD0DD64F44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Star: 4 Points 130">
              <a:extLst>
                <a:ext uri="{FF2B5EF4-FFF2-40B4-BE49-F238E27FC236}">
                  <a16:creationId xmlns:a16="http://schemas.microsoft.com/office/drawing/2014/main" xmlns="" id="{2B689DDB-FB0B-414F-8B90-2C0692790F65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Star: 4 Points 131">
              <a:extLst>
                <a:ext uri="{FF2B5EF4-FFF2-40B4-BE49-F238E27FC236}">
                  <a16:creationId xmlns:a16="http://schemas.microsoft.com/office/drawing/2014/main" xmlns="" id="{CCD0077B-5A78-4F9F-927C-7DFFB287E617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xmlns="" id="{02BD5257-0D15-4610-B9C5-1F9BA0BD43B3}"/>
              </a:ext>
            </a:extLst>
          </p:cNvPr>
          <p:cNvSpPr/>
          <p:nvPr/>
        </p:nvSpPr>
        <p:spPr>
          <a:xfrm>
            <a:off x="8037551" y="5285812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03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1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1"/>
                            </p:stCondLst>
                            <p:childTnLst>
                              <p:par>
                                <p:cTn id="3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1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1"/>
                            </p:stCondLst>
                            <p:childTnLst>
                              <p:par>
                                <p:cTn id="4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01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1"/>
                            </p:stCondLst>
                            <p:childTnLst>
                              <p:par>
                                <p:cTn id="5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01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801"/>
                            </p:stCondLst>
                            <p:childTnLst>
                              <p:par>
                                <p:cTn id="5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301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801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  <p:bldP spid="117" grpId="0"/>
      <p:bldP spid="118" grpId="0"/>
      <p:bldP spid="119" grpId="0"/>
      <p:bldP spid="120" grpId="0"/>
      <p:bldP spid="121" grpId="0"/>
      <p:bldP spid="124" grpId="0" animBg="1"/>
      <p:bldP spid="1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2D42BBD-D931-458B-82BE-D81ABFE63008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xmlns="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xmlns="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xmlns="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37CCC63-C73C-403C-88A7-C8AFC8AAA1FD}"/>
              </a:ext>
            </a:extLst>
          </p:cNvPr>
          <p:cNvSpPr txBox="1"/>
          <p:nvPr/>
        </p:nvSpPr>
        <p:spPr>
          <a:xfrm>
            <a:off x="3733815" y="702798"/>
            <a:ext cx="47243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Add Header Here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xmlns="" id="{00B22F28-3865-437C-9769-AA2CBFA45FB5}"/>
              </a:ext>
            </a:extLst>
          </p:cNvPr>
          <p:cNvSpPr/>
          <p:nvPr/>
        </p:nvSpPr>
        <p:spPr>
          <a:xfrm>
            <a:off x="8358121" y="4831530"/>
            <a:ext cx="4731556" cy="2558672"/>
          </a:xfrm>
          <a:custGeom>
            <a:avLst/>
            <a:gdLst>
              <a:gd name="connsiteX0" fmla="*/ 277879 w 4731556"/>
              <a:gd name="connsiteY0" fmla="*/ 2324013 h 2558672"/>
              <a:gd name="connsiteX1" fmla="*/ 466565 w 4731556"/>
              <a:gd name="connsiteY1" fmla="*/ 1583784 h 2558672"/>
              <a:gd name="connsiteX2" fmla="*/ 1076165 w 4731556"/>
              <a:gd name="connsiteY2" fmla="*/ 1090299 h 2558672"/>
              <a:gd name="connsiteX3" fmla="*/ 1337422 w 4731556"/>
              <a:gd name="connsiteY3" fmla="*/ 437156 h 2558672"/>
              <a:gd name="connsiteX4" fmla="*/ 1337422 w 4731556"/>
              <a:gd name="connsiteY4" fmla="*/ 437156 h 2558672"/>
              <a:gd name="connsiteX5" fmla="*/ 2469536 w 4731556"/>
              <a:gd name="connsiteY5" fmla="*/ 1727 h 2558672"/>
              <a:gd name="connsiteX6" fmla="*/ 3180736 w 4731556"/>
              <a:gd name="connsiteY6" fmla="*/ 306527 h 2558672"/>
              <a:gd name="connsiteX7" fmla="*/ 3427479 w 4731556"/>
              <a:gd name="connsiteY7" fmla="*/ 829041 h 2558672"/>
              <a:gd name="connsiteX8" fmla="*/ 4225765 w 4731556"/>
              <a:gd name="connsiteY8" fmla="*/ 1206413 h 2558672"/>
              <a:gd name="connsiteX9" fmla="*/ 4457993 w 4731556"/>
              <a:gd name="connsiteY9" fmla="*/ 2483670 h 2558672"/>
              <a:gd name="connsiteX10" fmla="*/ 277879 w 4731556"/>
              <a:gd name="connsiteY10" fmla="*/ 2324013 h 255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1556" h="2558672">
                <a:moveTo>
                  <a:pt x="277879" y="2324013"/>
                </a:moveTo>
                <a:cubicBezTo>
                  <a:pt x="-387359" y="2174032"/>
                  <a:pt x="333517" y="1789403"/>
                  <a:pt x="466565" y="1583784"/>
                </a:cubicBezTo>
                <a:cubicBezTo>
                  <a:pt x="599613" y="1378165"/>
                  <a:pt x="931022" y="1281404"/>
                  <a:pt x="1076165" y="1090299"/>
                </a:cubicBezTo>
                <a:cubicBezTo>
                  <a:pt x="1221308" y="899194"/>
                  <a:pt x="1337422" y="437156"/>
                  <a:pt x="1337422" y="437156"/>
                </a:cubicBezTo>
                <a:lnTo>
                  <a:pt x="1337422" y="437156"/>
                </a:lnTo>
                <a:cubicBezTo>
                  <a:pt x="1526108" y="364585"/>
                  <a:pt x="2162317" y="23499"/>
                  <a:pt x="2469536" y="1727"/>
                </a:cubicBezTo>
                <a:cubicBezTo>
                  <a:pt x="2776755" y="-20045"/>
                  <a:pt x="3021079" y="168641"/>
                  <a:pt x="3180736" y="306527"/>
                </a:cubicBezTo>
                <a:cubicBezTo>
                  <a:pt x="3340393" y="444413"/>
                  <a:pt x="3253308" y="679060"/>
                  <a:pt x="3427479" y="829041"/>
                </a:cubicBezTo>
                <a:cubicBezTo>
                  <a:pt x="3601650" y="979022"/>
                  <a:pt x="4054013" y="930641"/>
                  <a:pt x="4225765" y="1206413"/>
                </a:cubicBezTo>
                <a:cubicBezTo>
                  <a:pt x="4397517" y="1482184"/>
                  <a:pt x="5118393" y="2299822"/>
                  <a:pt x="4457993" y="2483670"/>
                </a:cubicBezTo>
                <a:cubicBezTo>
                  <a:pt x="3797593" y="2667518"/>
                  <a:pt x="943117" y="2473994"/>
                  <a:pt x="277879" y="2324013"/>
                </a:cubicBezTo>
                <a:close/>
              </a:path>
            </a:pathLst>
          </a:custGeom>
          <a:solidFill>
            <a:srgbClr val="FFD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EB91918-90D1-476A-B92F-CCAA2B64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854">
            <a:off x="7386878" y="4164823"/>
            <a:ext cx="2679984" cy="3980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1CD6B84-AB60-44A9-8EB1-E7C0975D1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33" y="3668326"/>
            <a:ext cx="2362306" cy="3508889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xmlns="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51894D-39FC-4A39-89C9-0F278EF6B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34" y="3838848"/>
            <a:ext cx="3005114" cy="30051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392552BA-0E4B-4BF1-BB8D-18877AE7CF0E}"/>
              </a:ext>
            </a:extLst>
          </p:cNvPr>
          <p:cNvSpPr txBox="1"/>
          <p:nvPr/>
        </p:nvSpPr>
        <p:spPr>
          <a:xfrm>
            <a:off x="1045066" y="2093582"/>
            <a:ext cx="10113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400">
                <a:latin typeface="MV Boli" panose="02000500030200090000" pitchFamily="2" charset="0"/>
                <a:cs typeface="MV Boli" panose="02000500030200090000" pitchFamily="2" charset="0"/>
              </a:rPr>
              <a:t>urna. Nunc viverra imperdiet enim. 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A9EC72F1-0381-4CC7-A97A-5A718275544D}"/>
              </a:ext>
            </a:extLst>
          </p:cNvPr>
          <p:cNvSpPr txBox="1"/>
          <p:nvPr/>
        </p:nvSpPr>
        <p:spPr>
          <a:xfrm>
            <a:off x="1094943" y="3956376"/>
            <a:ext cx="7108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MV Boli" panose="02000500030200090000" pitchFamily="2" charset="0"/>
                <a:cs typeface="MV Boli" panose="02000500030200090000" pitchFamily="2" charset="0"/>
              </a:rPr>
              <a:t>Fusce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est. Vivamus a </a:t>
            </a:r>
            <a:r>
              <a:rPr lang="en-US" sz="2400">
                <a:latin typeface="MV Boli" panose="02000500030200090000" pitchFamily="2" charset="0"/>
                <a:cs typeface="MV Boli" panose="02000500030200090000" pitchFamily="2" charset="0"/>
              </a:rPr>
              <a:t>tellus. Pellentesque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habitant morbi tristique senectus et netus et malesuada fames ac turpis egestas. Proin pharetra nonummy pede. Mauris et </a:t>
            </a:r>
            <a:r>
              <a:rPr lang="en-US" sz="2400">
                <a:latin typeface="MV Boli" panose="02000500030200090000" pitchFamily="2" charset="0"/>
                <a:cs typeface="MV Boli" panose="02000500030200090000" pitchFamily="2" charset="0"/>
              </a:rPr>
              <a:t>orci. 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7CAE7A4C-9199-478F-AFD6-7507E76465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98"/>
          <a:stretch/>
        </p:blipFill>
        <p:spPr>
          <a:xfrm>
            <a:off x="71569" y="-654736"/>
            <a:ext cx="2539335" cy="2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77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1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1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1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1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06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16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2D42BBD-D931-458B-82BE-D81ABFE63008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xmlns="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xmlns="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xmlns="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xmlns="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BF34C15-A8F7-4FC5-8299-5FE17F8D10FA}"/>
              </a:ext>
            </a:extLst>
          </p:cNvPr>
          <p:cNvGrpSpPr/>
          <p:nvPr/>
        </p:nvGrpSpPr>
        <p:grpSpPr>
          <a:xfrm>
            <a:off x="2506430" y="178205"/>
            <a:ext cx="7237170" cy="2009959"/>
            <a:chOff x="2506430" y="178205"/>
            <a:chExt cx="7237170" cy="200995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137CCC63-C73C-403C-88A7-C8AFC8AAA1FD}"/>
                </a:ext>
              </a:extLst>
            </p:cNvPr>
            <p:cNvSpPr txBox="1"/>
            <p:nvPr/>
          </p:nvSpPr>
          <p:spPr>
            <a:xfrm>
              <a:off x="3739055" y="802291"/>
              <a:ext cx="472437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Add Header Here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1CD6B84-AB60-44A9-8EB1-E7C0975D1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9884">
              <a:off x="8392513" y="178205"/>
              <a:ext cx="1351087" cy="2006859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xmlns="" id="{F9FFD48B-8574-4C9A-890E-C2C20F9FE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20116" flipH="1">
              <a:off x="2506430" y="181305"/>
              <a:ext cx="1351087" cy="200685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2966332-9CBF-4DFC-B375-C883DFAB9D14}"/>
              </a:ext>
            </a:extLst>
          </p:cNvPr>
          <p:cNvGrpSpPr/>
          <p:nvPr/>
        </p:nvGrpSpPr>
        <p:grpSpPr>
          <a:xfrm>
            <a:off x="1265881" y="2266421"/>
            <a:ext cx="3034006" cy="3444325"/>
            <a:chOff x="1265881" y="2266421"/>
            <a:chExt cx="3034006" cy="3444325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E10AE543-02DB-4D2B-A91D-2EAB130E8514}"/>
                </a:ext>
              </a:extLst>
            </p:cNvPr>
            <p:cNvSpPr/>
            <p:nvPr/>
          </p:nvSpPr>
          <p:spPr>
            <a:xfrm>
              <a:off x="1265881" y="2266421"/>
              <a:ext cx="3034006" cy="3444325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EF3B47AD-5A04-4EA9-9B6A-818EAF00E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0" b="9982"/>
            <a:stretch/>
          </p:blipFill>
          <p:spPr>
            <a:xfrm>
              <a:off x="1585723" y="2532538"/>
              <a:ext cx="2388420" cy="2489581"/>
            </a:xfrm>
            <a:prstGeom prst="rect">
              <a:avLst/>
            </a:prstGeom>
            <a:ln w="28575">
              <a:solidFill>
                <a:srgbClr val="B69779"/>
              </a:solidFill>
            </a:ln>
          </p:spPr>
        </p:pic>
      </p:grpSp>
      <p:sp>
        <p:nvSpPr>
          <p:cNvPr id="14" name="Wave 13">
            <a:extLst>
              <a:ext uri="{FF2B5EF4-FFF2-40B4-BE49-F238E27FC236}">
                <a16:creationId xmlns:a16="http://schemas.microsoft.com/office/drawing/2014/main" xmlns="" id="{399246FC-EC73-4C6E-84A8-0B83E0625BF7}"/>
              </a:ext>
            </a:extLst>
          </p:cNvPr>
          <p:cNvSpPr/>
          <p:nvPr/>
        </p:nvSpPr>
        <p:spPr>
          <a:xfrm rot="19363587">
            <a:off x="885889" y="2183902"/>
            <a:ext cx="1408075" cy="619073"/>
          </a:xfrm>
          <a:prstGeom prst="wave">
            <a:avLst>
              <a:gd name="adj1" fmla="val 7811"/>
              <a:gd name="adj2" fmla="val 0"/>
            </a:avLst>
          </a:prstGeom>
          <a:solidFill>
            <a:schemeClr val="accent6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278F3814-7AA9-4BAC-BE86-1D4771826E50}"/>
              </a:ext>
            </a:extLst>
          </p:cNvPr>
          <p:cNvGrpSpPr/>
          <p:nvPr/>
        </p:nvGrpSpPr>
        <p:grpSpPr>
          <a:xfrm>
            <a:off x="4753348" y="2258218"/>
            <a:ext cx="6220298" cy="3444325"/>
            <a:chOff x="4753348" y="2258218"/>
            <a:chExt cx="6220298" cy="3444325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803152A2-9B50-4970-A905-7AC8E40C99E0}"/>
                </a:ext>
              </a:extLst>
            </p:cNvPr>
            <p:cNvSpPr/>
            <p:nvPr/>
          </p:nvSpPr>
          <p:spPr>
            <a:xfrm>
              <a:off x="4753348" y="2258218"/>
              <a:ext cx="6220298" cy="3444325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E7B52745-867C-4225-BCF4-92B35846F1D6}"/>
                </a:ext>
              </a:extLst>
            </p:cNvPr>
            <p:cNvSpPr txBox="1"/>
            <p:nvPr/>
          </p:nvSpPr>
          <p:spPr>
            <a:xfrm>
              <a:off x="5115084" y="2551900"/>
              <a:ext cx="481292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MV Boli" panose="02000500030200090000" pitchFamily="2" charset="0"/>
                  <a:cs typeface="MV Boli" panose="02000500030200090000" pitchFamily="2" charset="0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r>
                <a:rPr lang="en-US" sz="2000">
                  <a:latin typeface="MV Boli" panose="02000500030200090000" pitchFamily="2" charset="0"/>
                  <a:cs typeface="MV Boli" panose="02000500030200090000" pitchFamily="2" charset="0"/>
                </a:rPr>
                <a:t>Nunc </a:t>
              </a:r>
              <a:r>
                <a:rPr lang="en-US" sz="2000" dirty="0">
                  <a:latin typeface="MV Boli" panose="02000500030200090000" pitchFamily="2" charset="0"/>
                  <a:cs typeface="MV Boli" panose="02000500030200090000" pitchFamily="2" charset="0"/>
                </a:rPr>
                <a:t>viverra imperdiet enim</a:t>
              </a:r>
              <a:r>
                <a:rPr lang="en-US" sz="2000">
                  <a:latin typeface="MV Boli" panose="02000500030200090000" pitchFamily="2" charset="0"/>
                  <a:cs typeface="MV Boli" panose="02000500030200090000" pitchFamily="2" charset="0"/>
                </a:rPr>
                <a:t>. </a:t>
              </a:r>
            </a:p>
            <a:p>
              <a:r>
                <a:rPr lang="en-US" sz="2000">
                  <a:latin typeface="MV Boli" panose="02000500030200090000" pitchFamily="2" charset="0"/>
                  <a:cs typeface="MV Boli" panose="02000500030200090000" pitchFamily="2" charset="0"/>
                </a:rPr>
                <a:t>Fusce </a:t>
              </a:r>
              <a:r>
                <a:rPr lang="en-US" sz="2000" dirty="0">
                  <a:latin typeface="MV Boli" panose="02000500030200090000" pitchFamily="2" charset="0"/>
                  <a:cs typeface="MV Boli" panose="02000500030200090000" pitchFamily="2" charset="0"/>
                </a:rPr>
                <a:t>est</a:t>
              </a:r>
              <a:r>
                <a:rPr lang="en-US" sz="2000">
                  <a:latin typeface="MV Boli" panose="02000500030200090000" pitchFamily="2" charset="0"/>
                  <a:cs typeface="MV Boli" panose="02000500030200090000" pitchFamily="2" charset="0"/>
                </a:rPr>
                <a:t>. </a:t>
              </a: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339C7687-A213-4310-81B4-0D9784F37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7" t="12090" r="19327" b="12090"/>
          <a:stretch/>
        </p:blipFill>
        <p:spPr>
          <a:xfrm>
            <a:off x="9642197" y="4430558"/>
            <a:ext cx="1893553" cy="17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7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F2D42BBD-D931-458B-82BE-D81ABFE63008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xmlns="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xmlns="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xmlns="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xmlns="" id="{39B9D486-6577-4A0E-B149-9A5EEDB9115D}"/>
              </a:ext>
            </a:extLst>
          </p:cNvPr>
          <p:cNvCxnSpPr>
            <a:cxnSpLocks/>
          </p:cNvCxnSpPr>
          <p:nvPr/>
        </p:nvCxnSpPr>
        <p:spPr>
          <a:xfrm>
            <a:off x="6096000" y="711242"/>
            <a:ext cx="0" cy="5474561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786C315F-6146-4BD5-B252-4125A74888D2}"/>
              </a:ext>
            </a:extLst>
          </p:cNvPr>
          <p:cNvSpPr txBox="1"/>
          <p:nvPr/>
        </p:nvSpPr>
        <p:spPr>
          <a:xfrm>
            <a:off x="6723262" y="1297872"/>
            <a:ext cx="2103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48D5C1ED-EE99-4892-8E4E-40B781955A38}"/>
              </a:ext>
            </a:extLst>
          </p:cNvPr>
          <p:cNvSpPr txBox="1"/>
          <p:nvPr/>
        </p:nvSpPr>
        <p:spPr>
          <a:xfrm>
            <a:off x="3207067" y="2965609"/>
            <a:ext cx="2170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FFD00BE3-43A4-45D2-90C3-2D84DC8DBA13}"/>
              </a:ext>
            </a:extLst>
          </p:cNvPr>
          <p:cNvSpPr txBox="1"/>
          <p:nvPr/>
        </p:nvSpPr>
        <p:spPr>
          <a:xfrm>
            <a:off x="6813408" y="4865839"/>
            <a:ext cx="2183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B91BAA57-A7E3-4BAA-B23A-6694890F1FFC}"/>
              </a:ext>
            </a:extLst>
          </p:cNvPr>
          <p:cNvCxnSpPr>
            <a:cxnSpLocks/>
            <a:stCxn id="77" idx="3"/>
            <a:endCxn id="87" idx="1"/>
          </p:cNvCxnSpPr>
          <p:nvPr/>
        </p:nvCxnSpPr>
        <p:spPr>
          <a:xfrm flipV="1">
            <a:off x="5459604" y="1759537"/>
            <a:ext cx="1263658" cy="9138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3B78C161-9CBF-4E7E-B678-8DFE684EBBBE}"/>
              </a:ext>
            </a:extLst>
          </p:cNvPr>
          <p:cNvCxnSpPr>
            <a:stCxn id="88" idx="3"/>
            <a:endCxn id="78" idx="1"/>
          </p:cNvCxnSpPr>
          <p:nvPr/>
        </p:nvCxnSpPr>
        <p:spPr>
          <a:xfrm>
            <a:off x="5377854" y="3427274"/>
            <a:ext cx="1371290" cy="1725"/>
          </a:xfrm>
          <a:prstGeom prst="line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915E066E-6D15-4FC0-9016-41E99D4D6E3F}"/>
              </a:ext>
            </a:extLst>
          </p:cNvPr>
          <p:cNvCxnSpPr>
            <a:stCxn id="79" idx="3"/>
            <a:endCxn id="89" idx="1"/>
          </p:cNvCxnSpPr>
          <p:nvPr/>
        </p:nvCxnSpPr>
        <p:spPr>
          <a:xfrm flipV="1">
            <a:off x="5459604" y="5327504"/>
            <a:ext cx="1353804" cy="2711"/>
          </a:xfrm>
          <a:prstGeom prst="line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51559925-F555-4C42-AE14-531290CE3D48}"/>
              </a:ext>
            </a:extLst>
          </p:cNvPr>
          <p:cNvSpPr/>
          <p:nvPr/>
        </p:nvSpPr>
        <p:spPr>
          <a:xfrm>
            <a:off x="5969500" y="1635961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EB9DB7CF-FF5D-4C4E-BF95-6CCC94413DEB}"/>
              </a:ext>
            </a:extLst>
          </p:cNvPr>
          <p:cNvSpPr/>
          <p:nvPr/>
        </p:nvSpPr>
        <p:spPr>
          <a:xfrm>
            <a:off x="5961826" y="3297001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9D1DCBFA-3117-4727-B519-E33FA031BBA2}"/>
              </a:ext>
            </a:extLst>
          </p:cNvPr>
          <p:cNvSpPr/>
          <p:nvPr/>
        </p:nvSpPr>
        <p:spPr>
          <a:xfrm>
            <a:off x="5969500" y="5186169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EFCCF629-2873-44DD-862B-1483687C5B32}"/>
              </a:ext>
            </a:extLst>
          </p:cNvPr>
          <p:cNvGrpSpPr/>
          <p:nvPr/>
        </p:nvGrpSpPr>
        <p:grpSpPr>
          <a:xfrm>
            <a:off x="1417141" y="1115921"/>
            <a:ext cx="4042463" cy="1305508"/>
            <a:chOff x="1417141" y="1115921"/>
            <a:chExt cx="4042463" cy="1305508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D17FCEC4-10E2-4C23-A130-C743993DD988}"/>
                </a:ext>
              </a:extLst>
            </p:cNvPr>
            <p:cNvSpPr/>
            <p:nvPr/>
          </p:nvSpPr>
          <p:spPr>
            <a:xfrm>
              <a:off x="1417141" y="1115921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1819AD53-34AE-42CD-98C3-C2B84C40DF87}"/>
                </a:ext>
              </a:extLst>
            </p:cNvPr>
            <p:cNvSpPr txBox="1"/>
            <p:nvPr/>
          </p:nvSpPr>
          <p:spPr>
            <a:xfrm>
              <a:off x="1827918" y="1374498"/>
              <a:ext cx="3529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  <a:t>Lorem ipsum dolor sit amet, consectetuer adipiscing elit. Maecenas porttitor congue massa</a:t>
              </a:r>
              <a:r>
                <a:rPr lang="en-US" sz="1600">
                  <a:latin typeface="MV Boli" panose="02000500030200090000" pitchFamily="2" charset="0"/>
                  <a:cs typeface="MV Boli" panose="02000500030200090000" pitchFamily="2" charset="0"/>
                </a:rPr>
                <a:t>.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3A70E01-E196-4784-B18E-9F8525A1F4CC}"/>
              </a:ext>
            </a:extLst>
          </p:cNvPr>
          <p:cNvGrpSpPr/>
          <p:nvPr/>
        </p:nvGrpSpPr>
        <p:grpSpPr>
          <a:xfrm>
            <a:off x="6749144" y="2776245"/>
            <a:ext cx="4042463" cy="1305508"/>
            <a:chOff x="6749144" y="2776245"/>
            <a:chExt cx="4042463" cy="130550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1497071C-508E-4F6A-B3EB-72A402BB7E8B}"/>
                </a:ext>
              </a:extLst>
            </p:cNvPr>
            <p:cNvSpPr/>
            <p:nvPr/>
          </p:nvSpPr>
          <p:spPr>
            <a:xfrm>
              <a:off x="6749144" y="2776245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xmlns="" id="{E4B7EF61-2B8B-496D-825A-07E0C28C02D1}"/>
                </a:ext>
              </a:extLst>
            </p:cNvPr>
            <p:cNvSpPr txBox="1"/>
            <p:nvPr/>
          </p:nvSpPr>
          <p:spPr>
            <a:xfrm>
              <a:off x="6899356" y="3011775"/>
              <a:ext cx="3529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  <a:t>Lorem ipsum dolor sit amet, consectetuer adipiscing elit. Maecenas porttitor congue massa</a:t>
              </a:r>
              <a:r>
                <a:rPr lang="en-US" sz="1600">
                  <a:latin typeface="MV Boli" panose="02000500030200090000" pitchFamily="2" charset="0"/>
                  <a:cs typeface="MV Boli" panose="02000500030200090000" pitchFamily="2" charset="0"/>
                </a:rPr>
                <a:t>.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B74B9EE-F6CD-4C09-99F6-FB95AFA0CCD4}"/>
              </a:ext>
            </a:extLst>
          </p:cNvPr>
          <p:cNvGrpSpPr/>
          <p:nvPr/>
        </p:nvGrpSpPr>
        <p:grpSpPr>
          <a:xfrm>
            <a:off x="1417141" y="4677461"/>
            <a:ext cx="4042463" cy="1305508"/>
            <a:chOff x="1417141" y="4677461"/>
            <a:chExt cx="4042463" cy="130550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F979110E-86B9-44BE-9BD0-80A55880FDCA}"/>
                </a:ext>
              </a:extLst>
            </p:cNvPr>
            <p:cNvSpPr/>
            <p:nvPr/>
          </p:nvSpPr>
          <p:spPr>
            <a:xfrm>
              <a:off x="1417141" y="4677461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xmlns="" id="{D5685070-3AF7-4528-A244-CEC7576540BA}"/>
                </a:ext>
              </a:extLst>
            </p:cNvPr>
            <p:cNvSpPr txBox="1"/>
            <p:nvPr/>
          </p:nvSpPr>
          <p:spPr>
            <a:xfrm>
              <a:off x="1793637" y="4909157"/>
              <a:ext cx="3529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  <a:t>Lorem ipsum dolor sit amet, consectetuer adipiscing elit. Maecenas porttitor congue massa</a:t>
              </a:r>
              <a:r>
                <a:rPr lang="en-US" sz="1600">
                  <a:latin typeface="MV Boli" panose="02000500030200090000" pitchFamily="2" charset="0"/>
                  <a:cs typeface="MV Boli" panose="02000500030200090000" pitchFamily="2" charset="0"/>
                </a:rPr>
                <a:t>. </a:t>
              </a: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xmlns="" id="{FCF67393-0F8F-4FD2-B120-AA28DD56B1A9}"/>
              </a:ext>
            </a:extLst>
          </p:cNvPr>
          <p:cNvSpPr/>
          <p:nvPr/>
        </p:nvSpPr>
        <p:spPr>
          <a:xfrm>
            <a:off x="6631514" y="54382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xmlns="" id="{086AB239-2020-4061-BD97-472AC9BC60D9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5867C508-B4CE-424D-9E25-B97D995076E8}"/>
              </a:ext>
            </a:extLst>
          </p:cNvPr>
          <p:cNvGrpSpPr/>
          <p:nvPr/>
        </p:nvGrpSpPr>
        <p:grpSpPr>
          <a:xfrm>
            <a:off x="9383536" y="-146613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AC1BAABF-43B0-44C9-B23A-DD92C9895ECB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27" name="Star: 5 Points 126">
                <a:extLst>
                  <a:ext uri="{FF2B5EF4-FFF2-40B4-BE49-F238E27FC236}">
                    <a16:creationId xmlns:a16="http://schemas.microsoft.com/office/drawing/2014/main" xmlns="" id="{0D7D786A-969A-41DD-8304-185DE3F7737E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xmlns="" id="{382B54DE-9900-4DF7-891C-ACFC9403C245}"/>
                  </a:ext>
                </a:extLst>
              </p:cNvPr>
              <p:cNvCxnSpPr>
                <a:cxnSpLocks/>
                <a:stCxn id="127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xmlns="" id="{1BB0AE49-8A44-4F12-97AE-32A1BFB43695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xmlns="" id="{E4C4ACD2-F1DA-4D33-9BC3-5764BF41345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xmlns="" id="{36D26BC5-2916-4FD1-B13D-DDE8D35B8DE4}"/>
                  </a:ext>
                </a:extLst>
              </p:cNvPr>
              <p:cNvCxnSpPr>
                <a:stCxn id="12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B942AAC2-3C61-4F35-B8ED-FCD49AA958F1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xmlns="" id="{A52330F9-565E-42DE-AD6F-DCA647A677C5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xmlns="" id="{FC004C53-AE96-44E3-A4E0-49A141FE217F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CFE4D51E-C1F0-4B06-B82E-90D4AA64119A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xmlns="" id="{A43E9598-090E-4CE4-B8BC-DA7DFED3EFC9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xmlns="" id="{4E41CC59-06ED-451C-9C1B-0AE80E28422E}"/>
                  </a:ext>
                </a:extLst>
              </p:cNvPr>
              <p:cNvCxnSpPr>
                <a:stCxn id="12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xmlns="" id="{AE368F3A-E621-467B-91E8-B56E4F588CA4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9" name="Star: 5 Points 118">
                <a:extLst>
                  <a:ext uri="{FF2B5EF4-FFF2-40B4-BE49-F238E27FC236}">
                    <a16:creationId xmlns:a16="http://schemas.microsoft.com/office/drawing/2014/main" xmlns="" id="{E5A8BE40-C62F-4ACF-A9A6-22A5BDDB3C2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A524864C-7A2D-454B-9251-DFABF362A44C}"/>
                  </a:ext>
                </a:extLst>
              </p:cNvPr>
              <p:cNvCxnSpPr>
                <a:stCxn id="119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xmlns="" id="{33EAA515-5FB4-4884-B2B3-59849E5733C4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7" name="Star: 5 Points 116">
                <a:extLst>
                  <a:ext uri="{FF2B5EF4-FFF2-40B4-BE49-F238E27FC236}">
                    <a16:creationId xmlns:a16="http://schemas.microsoft.com/office/drawing/2014/main" xmlns="" id="{53566516-98C6-464F-9AFA-4BAB7205D5D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xmlns="" id="{7AC57FE5-8585-4E9F-9E66-1801BEC0AB08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A0C6F689-F571-4281-BDAB-0881895BFA28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xmlns="" id="{552D093F-927B-48A6-8D94-CACF7174475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xmlns="" id="{02DB462B-7632-4CD3-870F-0B184E7A6EF8}"/>
                  </a:ext>
                </a:extLst>
              </p:cNvPr>
              <p:cNvCxnSpPr>
                <a:cxnSpLocks/>
                <a:stCxn id="115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5902B49E-9338-45D1-A2EF-7A416B857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71" y="2943572"/>
            <a:ext cx="1192068" cy="168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44FD9A99-8FCD-499B-9125-E6302757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55" y="4579808"/>
            <a:ext cx="1123950" cy="168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A3C08CED-0EB5-457F-ABCC-387B9F2DFE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70" y="1092776"/>
            <a:ext cx="1158491" cy="173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438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7" grpId="0" animBg="1"/>
      <p:bldP spid="98" grpId="0" animBg="1"/>
      <p:bldP spid="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4C4182CD-1924-44B0-B13D-47D3591498F3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xmlns="" id="{8D093497-6FD1-4157-8781-D20A5F33CA9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D4B77377-E27E-4569-82C6-5538B9BE3D07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1640B5EF-C2F4-4627-B363-479E61E5F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235838F5-F7BD-475F-B1A4-1FEC61C9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AB0CFB91-B804-41EF-8107-74D9109257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F62890B7-9522-42AC-88D9-355C252D6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7AB73842-D60D-4D08-A3AF-797276335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61A624EE-C608-4294-9387-4D0AB998F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574376BF-DF49-41D0-9B91-26F9434D4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9F64674A-CBB3-4371-BDC2-54547F10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2BE80305-3BE9-48D8-AC20-7807CC97A1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EEFFA8AF-69F0-45A1-B4AC-25B95C06D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18971D54-2AE8-4C71-A991-A601B1996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E2411738-D608-48CE-A253-ACC8AE1E9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CAE429D2-4538-4C6C-94D4-2CEA4896E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D6795694-9893-4906-9B0D-2EB0BD381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038B4294-EE7A-462C-AABB-DCDAC95A2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0884706A-0C1B-49FE-9124-2A9D88BF7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5D31BF03-D59A-4F9C-BE1C-771C1B10B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65234CD4-A561-4782-9B27-EBFB96260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64D39752-6575-44B9-98B4-65AB0B4D1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DB8E492A-60F8-4E06-B3E2-09172257D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EF3E6A6B-EFAB-48A0-8AC7-CA8B668CA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BC71154F-2C99-43BB-99EE-7858DB28F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4FE386FC-569D-4A7A-8825-516D490B3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9845AF25-E5DD-475B-A826-81A1AF2BA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1963536D-9124-43D4-B690-D251B0AA7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15D8C304-B490-4844-A7F9-80C9F93A6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xmlns="" id="{5DA40058-535E-469F-ACEA-2D6757759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CCBD3EA5-5823-4FE0-A4F6-AAB44E664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2590A949-1E30-43C2-AAC9-38B056395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D05DFA11-3F92-4E2E-B010-995170F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C344F459-7423-424E-99C4-888CF41D5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184FD513-5179-4244-A683-86B6E3C4B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AC49F0CB-3E41-4BF1-854E-E4CCEA561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797ADEFB-36CC-40DF-8A8E-6DA6F5B7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xmlns="" id="{36F15373-1660-4FDA-BDF8-CFAD70D1E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F6DE02A5-1972-447E-A585-4211DB42A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7A3464F8-1247-4A02-859F-ABA61220B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E464B30B-A4F1-45DD-AABE-C498693D7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xmlns="" id="{9BF5713F-853F-4008-BBF3-4B197A61B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xmlns="" id="{EBB321AD-9089-45D3-81DA-E01C3B70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xmlns="" id="{115B2AF6-595A-4E87-9E40-E0BEE37A4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E08DD93E-5D09-4988-9237-CDCA8444F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5F25893E-4EB0-43A2-AC4B-5ED9402C6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xmlns="" id="{5A0A88B6-E7AD-4F83-97EC-E6B8C98AF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xmlns="" id="{227A0DE8-FE73-4FD6-BDDC-B9DF4F3CA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xmlns="" id="{B85BE1E1-DCBC-4711-B510-2B74EA079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xmlns="" id="{2B203ECC-C3D6-4E7A-B454-9730D71B5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xmlns="" id="{195363CC-92D9-49E6-AC7B-C107AFA19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xmlns="" id="{24208991-E256-4FCB-BBDE-56095341E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xmlns="" id="{0340DE39-02E5-4F9E-9C20-A0438FD3C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xmlns="" id="{AD19B15A-6E98-4FF2-B90E-C0766624D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xmlns="" id="{4B944D13-7E8D-496D-8DD9-90A3278144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AutoShape 2">
            <a:extLst>
              <a:ext uri="{FF2B5EF4-FFF2-40B4-BE49-F238E27FC236}">
                <a16:creationId xmlns:a16="http://schemas.microsoft.com/office/drawing/2014/main" xmlns="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CE43E6-6356-4CA8-8B0E-A92BE53D8600}"/>
              </a:ext>
            </a:extLst>
          </p:cNvPr>
          <p:cNvSpPr txBox="1"/>
          <p:nvPr/>
        </p:nvSpPr>
        <p:spPr>
          <a:xfrm>
            <a:off x="3991096" y="2134850"/>
            <a:ext cx="42098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F8DEDE6-1B45-4EDF-A606-3E3A3589041E}"/>
              </a:ext>
            </a:extLst>
          </p:cNvPr>
          <p:cNvSpPr txBox="1"/>
          <p:nvPr/>
        </p:nvSpPr>
        <p:spPr>
          <a:xfrm>
            <a:off x="4212425" y="3441784"/>
            <a:ext cx="4071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60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Any question?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C32ABBCD-28FF-442A-B2F1-43BB35430FDA}"/>
              </a:ext>
            </a:extLst>
          </p:cNvPr>
          <p:cNvGrpSpPr/>
          <p:nvPr/>
        </p:nvGrpSpPr>
        <p:grpSpPr>
          <a:xfrm>
            <a:off x="2876325" y="1501747"/>
            <a:ext cx="1054385" cy="1481626"/>
            <a:chOff x="9340376" y="1200954"/>
            <a:chExt cx="1517793" cy="2132808"/>
          </a:xfrm>
        </p:grpSpPr>
        <p:sp>
          <p:nvSpPr>
            <p:cNvPr id="19" name="Star: 4 Points 18">
              <a:extLst>
                <a:ext uri="{FF2B5EF4-FFF2-40B4-BE49-F238E27FC236}">
                  <a16:creationId xmlns:a16="http://schemas.microsoft.com/office/drawing/2014/main" xmlns="" id="{32BB0620-D9D5-4081-AEAF-71838F904F22}"/>
                </a:ext>
              </a:extLst>
            </p:cNvPr>
            <p:cNvSpPr/>
            <p:nvPr/>
          </p:nvSpPr>
          <p:spPr>
            <a:xfrm>
              <a:off x="9340376" y="176772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:a16="http://schemas.microsoft.com/office/drawing/2014/main" xmlns="" id="{3A33BC86-FBBD-4401-8103-7E9D68F47813}"/>
                </a:ext>
              </a:extLst>
            </p:cNvPr>
            <p:cNvSpPr/>
            <p:nvPr/>
          </p:nvSpPr>
          <p:spPr>
            <a:xfrm>
              <a:off x="9883871" y="256325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:a16="http://schemas.microsoft.com/office/drawing/2014/main" xmlns="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E92B3446-E8B8-46FA-BF4F-51EBAF87C0AC}"/>
              </a:ext>
            </a:extLst>
          </p:cNvPr>
          <p:cNvSpPr/>
          <p:nvPr/>
        </p:nvSpPr>
        <p:spPr>
          <a:xfrm>
            <a:off x="-588383" y="-350492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18CF7A5C-6F21-4815-89E6-24D1105168F8}"/>
              </a:ext>
            </a:extLst>
          </p:cNvPr>
          <p:cNvSpPr/>
          <p:nvPr/>
        </p:nvSpPr>
        <p:spPr>
          <a:xfrm>
            <a:off x="-405333" y="-249169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47C78494-E850-4E17-8F14-E23D9406E83B}"/>
              </a:ext>
            </a:extLst>
          </p:cNvPr>
          <p:cNvSpPr/>
          <p:nvPr/>
        </p:nvSpPr>
        <p:spPr>
          <a:xfrm>
            <a:off x="8037248" y="3496315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ED20091E-31B1-4D4F-B01D-77A9FDB648DD}"/>
              </a:ext>
            </a:extLst>
          </p:cNvPr>
          <p:cNvSpPr/>
          <p:nvPr/>
        </p:nvSpPr>
        <p:spPr>
          <a:xfrm>
            <a:off x="7873585" y="3880712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313304-A359-4F40-B71C-68A106A6F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71" y="2608145"/>
            <a:ext cx="3468259" cy="4621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CD4C8D9-7DB8-4D87-BF06-E5212A102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052776" y="-660049"/>
            <a:ext cx="3174415" cy="44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5528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01"/>
                                </p:stCondLst>
                                <p:childTnLst>
                                  <p:par>
                                    <p:cTn id="3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01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5" grpId="0" animBg="1"/>
          <p:bldP spid="26" grpId="0" animBg="1"/>
          <p:bldP spid="27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01"/>
                                </p:stCondLst>
                                <p:childTnLst>
                                  <p:par>
                                    <p:cTn id="3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01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5" grpId="0" animBg="1"/>
          <p:bldP spid="26" grpId="0" animBg="1"/>
          <p:bldP spid="27" grpId="0" animBg="1"/>
          <p:bldP spid="28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Aestheti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CEAD"/>
      </a:accent1>
      <a:accent2>
        <a:srgbClr val="DFBB9D"/>
      </a:accent2>
      <a:accent3>
        <a:srgbClr val="D8AC87"/>
      </a:accent3>
      <a:accent4>
        <a:srgbClr val="FFF2CC"/>
      </a:accent4>
      <a:accent5>
        <a:srgbClr val="C98860"/>
      </a:accent5>
      <a:accent6>
        <a:srgbClr val="9B6B43"/>
      </a:accent6>
      <a:hlink>
        <a:srgbClr val="ECD6C3"/>
      </a:hlink>
      <a:folHlink>
        <a:srgbClr val="ECD6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405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Adobe Garamond Pro Bold</vt:lpstr>
      <vt:lpstr>Amatemora</vt:lpstr>
      <vt:lpstr>Times New Roman</vt:lpstr>
      <vt:lpstr>Calibri Light</vt:lpstr>
      <vt:lpstr>Amatic SC</vt:lpstr>
      <vt:lpstr>Arial</vt:lpstr>
      <vt:lpstr>MV Boli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</dc:creator>
  <cp:lastModifiedBy>BL-11</cp:lastModifiedBy>
  <cp:revision>17</cp:revision>
  <dcterms:created xsi:type="dcterms:W3CDTF">2021-09-07T06:03:20Z</dcterms:created>
  <dcterms:modified xsi:type="dcterms:W3CDTF">2023-07-26T02:31:14Z</dcterms:modified>
</cp:coreProperties>
</file>